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01" r:id="rId35"/>
    <p:sldMasterId id="2147484102" r:id="rId37"/>
    <p:sldMasterId id="2147484103" r:id="rId39"/>
  </p:sldMasterIdLst>
  <p:sldIdLst>
    <p:sldId id="256" r:id="rId41"/>
    <p:sldId id="269" r:id="rId42"/>
    <p:sldId id="261" r:id="rId43"/>
    <p:sldId id="260" r:id="rId44"/>
    <p:sldId id="264" r:id="rId45"/>
    <p:sldId id="258" r:id="rId46"/>
    <p:sldId id="259" r:id="rId47"/>
    <p:sldId id="267" r:id="rId48"/>
    <p:sldId id="268" r:id="rId49"/>
    <p:sldId id="262" r:id="rId50"/>
    <p:sldId id="257" r:id="rId51"/>
    <p:sldId id="263" r:id="rId52"/>
    <p:sldId id="266" r:id="rId53"/>
    <p:sldId id="265" r:id="rId54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5" Type="http://schemas.openxmlformats.org/officeDocument/2006/relationships/slideMaster" Target="slideMasters/slideMaster1.xml"></Relationship><Relationship Id="rId36" Type="http://schemas.openxmlformats.org/officeDocument/2006/relationships/theme" Target="theme/theme1.xml"></Relationship><Relationship Id="rId37" Type="http://schemas.openxmlformats.org/officeDocument/2006/relationships/slideMaster" Target="slideMasters/slideMaster2.xml"></Relationship><Relationship Id="rId39" Type="http://schemas.openxmlformats.org/officeDocument/2006/relationships/slideMaster" Target="slideMasters/slideMaster3.xml"></Relationship><Relationship Id="rId41" Type="http://schemas.openxmlformats.org/officeDocument/2006/relationships/slide" Target="slides/slide1.xml"></Relationship><Relationship Id="rId42" Type="http://schemas.openxmlformats.org/officeDocument/2006/relationships/slide" Target="slides/slide2.xml"></Relationship><Relationship Id="rId43" Type="http://schemas.openxmlformats.org/officeDocument/2006/relationships/slide" Target="slides/slide3.xml"></Relationship><Relationship Id="rId44" Type="http://schemas.openxmlformats.org/officeDocument/2006/relationships/slide" Target="slides/slide4.xml"></Relationship><Relationship Id="rId45" Type="http://schemas.openxmlformats.org/officeDocument/2006/relationships/slide" Target="slides/slide5.xml"></Relationship><Relationship Id="rId46" Type="http://schemas.openxmlformats.org/officeDocument/2006/relationships/slide" Target="slides/slide6.xml"></Relationship><Relationship Id="rId47" Type="http://schemas.openxmlformats.org/officeDocument/2006/relationships/slide" Target="slides/slide7.xml"></Relationship><Relationship Id="rId48" Type="http://schemas.openxmlformats.org/officeDocument/2006/relationships/slide" Target="slides/slide8.xml"></Relationship><Relationship Id="rId49" Type="http://schemas.openxmlformats.org/officeDocument/2006/relationships/slide" Target="slides/slide9.xml"></Relationship><Relationship Id="rId50" Type="http://schemas.openxmlformats.org/officeDocument/2006/relationships/slide" Target="slides/slide10.xml"></Relationship><Relationship Id="rId51" Type="http://schemas.openxmlformats.org/officeDocument/2006/relationships/slide" Target="slides/slide11.xml"></Relationship><Relationship Id="rId52" Type="http://schemas.openxmlformats.org/officeDocument/2006/relationships/slide" Target="slides/slide12.xml"></Relationship><Relationship Id="rId53" Type="http://schemas.openxmlformats.org/officeDocument/2006/relationships/slide" Target="slides/slide13.xml"></Relationship><Relationship Id="rId54" Type="http://schemas.openxmlformats.org/officeDocument/2006/relationships/slide" Target="slides/slide14.xml"></Relationship><Relationship Id="rId55" Type="http://schemas.openxmlformats.org/officeDocument/2006/relationships/viewProps" Target="viewProps.xml"></Relationship><Relationship Id="rId56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68844264464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68847478145.png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fImage23607303281.png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23604095705.png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jwoonge/AppData/Roaming/PolarisOffice/ETemp/26392_15805216/fImage6884426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jwoonge/AppData/Roaming/PolarisOffice/ETemp/26392_15805216/fImage688474781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614235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911225" y="3861435"/>
            <a:ext cx="6145530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jwoonge/AppData/Roaming/PolarisOffice/ETemp/26392_15805216/fImage2360730328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jwoonge/AppData/Roaming/PolarisOffice/ETemp/26392_15805216/fImage2360409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484630"/>
            <a:ext cx="5182235" cy="469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48463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48463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60C9D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5940" y="987425"/>
            <a:ext cx="573976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 rot="0">
            <a:off x="0" y="0"/>
            <a:ext cx="5193665" cy="6858635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615305" y="987425"/>
            <a:ext cx="5740400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4/2/2019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0" y="0"/>
            <a:ext cx="12192635" cy="36830"/>
          </a:xfrm>
          <a:prstGeom prst="rect"/>
          <a:solidFill>
            <a:srgbClr val="F05F5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2019-04-02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76313141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7631419358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551545446962.png"></Relationship><Relationship Id="rId3" Type="http://schemas.openxmlformats.org/officeDocument/2006/relationships/slideLayout" Target="../slideLayouts/slideLayout13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68551298467.png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7668551298467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57591246334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3388956500.png"></Relationship><Relationship Id="rId3" Type="http://schemas.openxmlformats.org/officeDocument/2006/relationships/image" Target="../media/fImage10662969169.png"></Relationship><Relationship Id="rId4" Type="http://schemas.openxmlformats.org/officeDocument/2006/relationships/image" Target="../media/fImage59288975724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72911161478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4.xml"></Relationship><Relationship Id="rId2" Type="http://schemas.openxmlformats.org/officeDocument/2006/relationships/image" Target="../media/fImage477073264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3141935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4347210" y="229870"/>
            <a:ext cx="6706870" cy="19564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1" strike="noStrike">
                <a:solidFill>
                  <a:srgbClr val="F05F5C"/>
                </a:solidFill>
                <a:latin typeface="맑은 고딕" charset="0"/>
                <a:ea typeface="맑은 고딕" charset="0"/>
              </a:rPr>
              <a:t>CAU CHATBOT</a:t>
            </a:r>
            <a:endParaRPr lang="ko-KR" altLang="en-US" sz="5000" cap="none" dirty="0" smtClean="0" b="1" strike="noStrike">
              <a:solidFill>
                <a:srgbClr val="F05F5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4669790" y="2727325"/>
            <a:ext cx="8535670" cy="293370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void OSS_team12 ( ) {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2">
                    <a:lumMod val="50000"/>
                  </a:schemeClr>
                </a:solidFill>
                <a:latin typeface="맑은 고딕" charset="0"/>
                <a:ea typeface="맑은 고딕" charset="0"/>
              </a:rPr>
              <a:t>	</a:t>
            </a: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Leader      김상헌(20145523);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Member    김성민(20146290);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Member    김영현(20145822);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Member    송제웅(20141261);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Member    이지호(20141001);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	PPT.start(송제웅);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}</a:t>
            </a:r>
            <a:endParaRPr lang="ko-KR" altLang="en-US" sz="2400" cap="none" dirty="0" smtClean="0" b="0" strike="noStrike">
              <a:solidFill>
                <a:schemeClr val="bg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woonge/AppData/Roaming/PolarisOffice/ETemp/13048_6503800/fImage2763131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28800" y="1114425"/>
            <a:ext cx="1906270" cy="19062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/>
          </p:cNvSpPr>
          <p:nvPr/>
        </p:nvSpPr>
        <p:spPr>
          <a:xfrm rot="0">
            <a:off x="2314575" y="2057400"/>
            <a:ext cx="7011035" cy="2486660"/>
          </a:xfrm>
          <a:prstGeom prst="roundRect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724785" y="2339975"/>
            <a:ext cx="3271520" cy="86804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Opensource Chat-bot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515100" y="2607310"/>
            <a:ext cx="2038985" cy="60388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 지원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314700" y="3611245"/>
            <a:ext cx="2086610" cy="60388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욕설 탐지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26055" y="4992370"/>
            <a:ext cx="2449830" cy="60388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시청자 탐색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200775" y="4992370"/>
            <a:ext cx="2449830" cy="60388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 통계자료 작성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5125" y="790575"/>
            <a:ext cx="829310" cy="829310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4191000" y="847725"/>
            <a:ext cx="4915535" cy="7086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CAU CHATBOT ???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243955" y="3606800"/>
            <a:ext cx="2086610" cy="603885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Youtube/트위치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14"/>
          <p:cNvSpPr>
            <a:spLocks/>
          </p:cNvSpPr>
          <p:nvPr/>
        </p:nvSpPr>
        <p:spPr>
          <a:xfrm rot="0">
            <a:off x="3695700" y="4248150"/>
            <a:ext cx="2600960" cy="2200910"/>
          </a:xfrm>
          <a:prstGeom prst="roundRect"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 rot="0">
            <a:off x="3733165" y="675640"/>
            <a:ext cx="4105275" cy="5597525"/>
            <a:chOff x="3733165" y="675640"/>
            <a:chExt cx="4105275" cy="5597525"/>
          </a:xfrm>
        </p:grpSpPr>
        <p:sp>
          <p:nvSpPr>
            <p:cNvPr id="2" name="도형 1"/>
            <p:cNvSpPr>
              <a:spLocks/>
            </p:cNvSpPr>
            <p:nvPr/>
          </p:nvSpPr>
          <p:spPr>
            <a:xfrm rot="0">
              <a:off x="3848100" y="1164590"/>
              <a:ext cx="3740150" cy="2378710"/>
            </a:xfrm>
            <a:prstGeom prst="roundRect"/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3"/>
            <p:cNvSpPr>
              <a:spLocks/>
            </p:cNvSpPr>
            <p:nvPr/>
          </p:nvSpPr>
          <p:spPr>
            <a:xfrm rot="0">
              <a:off x="4157345" y="1654175"/>
              <a:ext cx="1554480" cy="139954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Server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16200000" flipH="1">
              <a:off x="5348605" y="1992630"/>
              <a:ext cx="496570" cy="228600"/>
            </a:xfrm>
            <a:prstGeom prst="curvedConnector4">
              <a:avLst>
                <a:gd name="adj1" fmla="val -59745"/>
                <a:gd name="adj2" fmla="val 222644"/>
              </a:avLst>
            </a:prstGeom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003040" y="4588510"/>
              <a:ext cx="1863090" cy="1685290"/>
            </a:xfrm>
            <a:prstGeom prst="ellips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JAVA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Program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텍스트 상자 6"/>
            <p:cNvSpPr txBox="1">
              <a:spLocks/>
            </p:cNvSpPr>
            <p:nvPr/>
          </p:nvSpPr>
          <p:spPr>
            <a:xfrm rot="0">
              <a:off x="3733165" y="675640"/>
              <a:ext cx="1221740" cy="43307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API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6892925" y="4984750"/>
              <a:ext cx="946150" cy="388620"/>
            </a:xfrm>
            <a:prstGeom prst="rect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json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텍스트 상자 8"/>
            <p:cNvSpPr txBox="1">
              <a:spLocks/>
            </p:cNvSpPr>
            <p:nvPr/>
          </p:nvSpPr>
          <p:spPr>
            <a:xfrm rot="0">
              <a:off x="6148070" y="1925955"/>
              <a:ext cx="1529080" cy="75819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Java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800" cap="none" dirty="0" smtClean="0" b="0" strike="noStrike">
                  <a:latin typeface="맑은 고딕" charset="0"/>
                  <a:ea typeface="맑은 고딕" charset="0"/>
                </a:rPr>
                <a:t>Script</a:t>
              </a:r>
              <a:endParaRPr lang="ko-KR" altLang="en-US" sz="18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" name="도형 9"/>
            <p:cNvCxnSpPr>
              <a:stCxn id="4" idx="5"/>
              <a:endCxn id="8" idx="0"/>
            </p:cNvCxnSpPr>
            <p:nvPr/>
          </p:nvCxnSpPr>
          <p:spPr>
            <a:xfrm rot="0">
              <a:off x="5354955" y="2673985"/>
              <a:ext cx="1965325" cy="231140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>
              <a:stCxn id="8" idx="1"/>
              <a:endCxn id="6" idx="6"/>
            </p:cNvCxnSpPr>
            <p:nvPr/>
          </p:nvCxnSpPr>
          <p:spPr>
            <a:xfrm rot="0" flipH="1">
              <a:off x="5685155" y="5150485"/>
              <a:ext cx="1208405" cy="15748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>
              <a:stCxn id="6" idx="0"/>
              <a:endCxn id="4" idx="4"/>
            </p:cNvCxnSpPr>
            <p:nvPr/>
          </p:nvCxnSpPr>
          <p:spPr>
            <a:xfrm rot="0" flipV="1">
              <a:off x="4844415" y="2848610"/>
              <a:ext cx="15240" cy="174053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텍스트 상자 12"/>
            <p:cNvSpPr txBox="1">
              <a:spLocks/>
            </p:cNvSpPr>
            <p:nvPr/>
          </p:nvSpPr>
          <p:spPr>
            <a:xfrm rot="0">
              <a:off x="4990465" y="3855720"/>
              <a:ext cx="1129030" cy="307340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cap="none" dirty="0" smtClean="0" b="0" strike="noStrike">
                  <a:latin typeface="맑은 고딕" charset="0"/>
                  <a:ea typeface="맑은 고딕" charset="0"/>
                </a:rPr>
                <a:t>Api request</a:t>
              </a:r>
              <a:endParaRPr lang="ko-KR" altLang="en-US" sz="11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15"/>
          <p:cNvSpPr>
            <a:spLocks noChangeAspect="1"/>
          </p:cNvSpPr>
          <p:nvPr/>
        </p:nvSpPr>
        <p:spPr>
          <a:xfrm rot="0">
            <a:off x="3175" y="0"/>
            <a:ext cx="12189460" cy="68586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 useBgFill="1">
        <p:nvSpPr>
          <p:cNvPr id="18" name="도형 17"/>
          <p:cNvSpPr>
            <a:spLocks noChangeAspect="1"/>
          </p:cNvSpPr>
          <p:nvPr/>
        </p:nvSpPr>
        <p:spPr>
          <a:xfrm rot="0">
            <a:off x="0" y="0"/>
            <a:ext cx="4637405" cy="6858635"/>
          </a:xfrm>
          <a:custGeom>
            <a:gdLst>
              <a:gd fmla="*/ 0 w 4637006" name="TX0"/>
              <a:gd fmla="*/ 0 h 6858001" name="TY0"/>
              <a:gd fmla="*/ 4637005 w 4637006" name="TX1"/>
              <a:gd fmla="*/ 0 h 6858001" name="TY1"/>
              <a:gd fmla="*/ 4637005 w 4637006" name="TX2"/>
              <a:gd fmla="*/ 1900238 h 6858001" name="TY2"/>
              <a:gd fmla="*/ 4266589 w 4637006" name="TX3"/>
              <a:gd fmla="*/ 2178050 h 6858001" name="TY3"/>
              <a:gd fmla="*/ 4262355 w 4637006" name="TX4"/>
              <a:gd fmla="*/ 2184400 h 6858001" name="TY4"/>
              <a:gd fmla="*/ 4256005 w 4637006" name="TX5"/>
              <a:gd fmla="*/ 2193925 h 6858001" name="TY5"/>
              <a:gd fmla="*/ 4249655 w 4637006" name="TX6"/>
              <a:gd fmla="*/ 2201863 h 6858001" name="TY6"/>
              <a:gd fmla="*/ 4249655 w 4637006" name="TX7"/>
              <a:gd fmla="*/ 2211388 h 6858001" name="TY7"/>
              <a:gd fmla="*/ 4249655 w 4637006" name="TX8"/>
              <a:gd fmla="*/ 2220913 h 6858001" name="TY8"/>
              <a:gd fmla="*/ 4256005 w 4637006" name="TX9"/>
              <a:gd fmla="*/ 2228850 h 6858001" name="TY9"/>
              <a:gd fmla="*/ 4262355 w 4637006" name="TX10"/>
              <a:gd fmla="*/ 2238375 h 6858001" name="TY10"/>
              <a:gd fmla="*/ 4266589 w 4637006" name="TX11"/>
              <a:gd fmla="*/ 2244725 h 6858001" name="TY11"/>
              <a:gd fmla="*/ 4637005 w 4637006" name="TX12"/>
              <a:gd fmla="*/ 2522538 h 6858001" name="TY12"/>
              <a:gd fmla="*/ 4637005 w 4637006" name="TX13"/>
              <a:gd fmla="*/ 6858000 h 6858001" name="TY13"/>
              <a:gd fmla="*/ 0 w 4637006" name="TX14"/>
              <a:gd fmla="*/ 6858000 h 6858001" name="TY1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</a:cxnLst>
            <a:rect l="l" t="t" r="r" b="b"/>
            <a:pathLst>
              <a:path w="4637006" h="6858001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32010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Github Page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내용 개체 틀 20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3201035" cy="4352290"/>
          </a:xfrm>
          <a:prstGeom prst="rect"/>
        </p:spPr>
        <p:txBody>
          <a:bodyPr wrap="square" lIns="91440" tIns="45720" rIns="91440" bIns="45720" vert="horz" anchor="t">
            <a:normAutofit fontScale="775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Cau Chat Bot만을 위한Github Organization을 통해 프로젝트 관리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개발목표, 진행상황 등을 Github을 통해 항시 공유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Docs – API, 참고 문서, 발표자료 등을 위한 repository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Twitch – CauChatBot for Twitch repository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Youtube – CauChatBot for Youtube repository </a:t>
            </a: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 noChangeAspect="1"/>
          </p:cNvSpPr>
          <p:nvPr/>
        </p:nvSpPr>
        <p:spPr>
          <a:xfrm rot="0">
            <a:off x="5278755" y="958850"/>
            <a:ext cx="6269990" cy="4946015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 cap="flat" cmpd="sng">
            <a:solidFill>
              <a:srgbClr val="4D4F6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3"/>
          <a:stretch>
            <a:fillRect/>
          </a:stretch>
        </p:blipFill>
        <p:spPr>
          <a:xfrm rot="0">
            <a:off x="5603875" y="1258570"/>
            <a:ext cx="5639435" cy="4330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 strike="noStrike">
                <a:latin typeface="맑은 고딕" charset="0"/>
                <a:ea typeface="맑은 고딕" charset="0"/>
              </a:rPr>
              <a:t>역할분담</a:t>
            </a: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5335" y="1895475"/>
          <a:ext cx="10301605" cy="371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9605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1849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팀장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개발자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유튜브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트위치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테스터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문서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발표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184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킹갓빛상헌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184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제너럴마제스티성민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184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차가워보이지만따뜻한영현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184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떨거지제웅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184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지나가던지호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2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0" strike="noStrike">
                <a:latin typeface="맑은 고딕" charset="0"/>
                <a:ea typeface="맑은 고딕" charset="0"/>
              </a:rPr>
              <a:t>Q&amp;A</a:t>
            </a:r>
            <a:endParaRPr lang="ko-KR" altLang="en-US" sz="5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3814444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10000"/>
          </a:bodyPr>
          <a:lstStyle/>
          <a:p>
            <a:pPr marL="228600" indent="-228600" algn="l" fontAlgn="auto" defTabSz="914400" eaLnBrk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궁금한 점 질문 주세요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제일 잘생긴사람이 답변드립니다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8331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870" cy="46932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맑은 고딕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woonge/AppData/Roaming/PolarisOffice/ETemp/13048_6503800/fImage276685512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0105" y="574675"/>
            <a:ext cx="10488295" cy="5887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8324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84630"/>
            <a:ext cx="10516235" cy="46926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400" cap="none" dirty="0" smtClean="0" b="0" strike="noStrike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woonge/AppData/Roaming/PolarisOffice/ETemp/13048_6503800/fImage2766855129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40105" y="574675"/>
            <a:ext cx="10488295" cy="588772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10096500" y="3100705"/>
            <a:ext cx="1661795" cy="1387475"/>
          </a:xfrm>
          <a:prstGeom prst="round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00145" y="600075"/>
            <a:ext cx="3972560" cy="55251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484630"/>
            <a:ext cx="10516870" cy="45173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궁서" charset="0"/>
                <a:ea typeface="궁서" charset="0"/>
              </a:rPr>
              <a:t>한글에 특화된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궁서" charset="0"/>
              <a:ea typeface="궁서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궁서" charset="0"/>
                <a:ea typeface="궁서" charset="0"/>
              </a:rPr>
              <a:t> 오픈소스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궁서" charset="0"/>
              <a:ea typeface="궁서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궁서" charset="0"/>
                <a:ea typeface="궁서" charset="0"/>
              </a:rPr>
              <a:t> 스트리밍 서비스용 챗봇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궁서" charset="0"/>
              <a:ea typeface="궁서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838"/>
              </a:buClr>
              <a:buFont typeface="Arial"/>
              <a:buChar char="•"/>
            </a:pP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궁서" charset="0"/>
              <a:ea typeface="궁서" charset="0"/>
            </a:endParaRPr>
          </a:p>
          <a:p>
            <a:pPr marL="685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2">
                    <a:lumMod val="25000"/>
                  </a:schemeClr>
                </a:solidFill>
                <a:latin typeface="궁서" charset="0"/>
                <a:ea typeface="궁서" charset="0"/>
              </a:rPr>
              <a:t>을 만들자!!</a:t>
            </a:r>
            <a:endParaRPr lang="ko-KR" altLang="en-US" sz="4000" cap="none" dirty="0" smtClean="0" b="0" strike="noStrike">
              <a:solidFill>
                <a:schemeClr val="bg2">
                  <a:lumMod val="25000"/>
                </a:schemeClr>
              </a:solidFill>
              <a:latin typeface="궁서" charset="0"/>
              <a:ea typeface="궁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932815"/>
          <a:ext cx="10515600" cy="517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8415"/>
                <a:gridCol w="1506220"/>
                <a:gridCol w="1508125"/>
                <a:gridCol w="1893570"/>
                <a:gridCol w="177927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상용화된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채팅 관리 봇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grid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지원 플랫폼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한글 지원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여부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오픈소스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여부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트위치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유튜브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Nightbot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Phantom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bot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싹둑</a:t>
                      </a: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3200" kern="1200" cap="none" dirty="0" smtClean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3200" kern="1200" dirty="0" smtClean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1443990" y="1790065"/>
            <a:ext cx="1483995" cy="4142740"/>
            <a:chOff x="1443990" y="1790065"/>
            <a:chExt cx="1483995" cy="414274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48765" y="4838700"/>
              <a:ext cx="1379855" cy="1094740"/>
            </a:xfrm>
            <a:prstGeom prst="rect"/>
            <a:noFill/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443990" y="3220720"/>
              <a:ext cx="1368425" cy="1366520"/>
            </a:xfrm>
            <a:prstGeom prst="rect"/>
            <a:noFill/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553210" y="1790065"/>
              <a:ext cx="1167130" cy="1312545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>
            <a:spLocks/>
          </p:cNvSpPr>
          <p:nvPr/>
        </p:nvSpPr>
        <p:spPr>
          <a:xfrm>
            <a:off x="6287135" y="138430"/>
            <a:ext cx="5813425" cy="49542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F0000"/>
                </a:solidFill>
                <a:latin typeface="궁서" charset="0"/>
                <a:ea typeface="궁서" charset="0"/>
              </a:rPr>
              <a:t>중앙대컴공14학번최고의아웃풋 36만유튜버 및 머기업스트리머 겸업의</a:t>
            </a:r>
            <a:endParaRPr lang="ko-KR" altLang="en-US" sz="4000" cap="none" dirty="0" smtClean="0" b="0" strike="noStrike">
              <a:solidFill>
                <a:srgbClr val="FF0000"/>
              </a:solidFill>
              <a:latin typeface="궁서" charset="0"/>
              <a:ea typeface="궁서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rgbClr val="FF0000"/>
                </a:solidFill>
                <a:latin typeface="궁서" charset="0"/>
                <a:ea typeface="궁서" charset="0"/>
              </a:rPr>
              <a:t>B군</a:t>
            </a:r>
            <a:endParaRPr lang="ko-KR" altLang="en-US" sz="4000" cap="none" dirty="0" smtClean="0" b="0" strike="noStrike">
              <a:solidFill>
                <a:srgbClr val="FF0000"/>
              </a:solidFill>
              <a:latin typeface="궁서" charset="0"/>
              <a:ea typeface="궁서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sng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구독안한 흑우없제?</a:t>
            </a:r>
            <a:endParaRPr lang="ko-KR" altLang="en-US" sz="1800" cap="none" dirty="0" smtClean="0" b="1" strike="sng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060" y="145415"/>
            <a:ext cx="4864735" cy="6397625"/>
          </a:xfrm>
          <a:prstGeom prst="rect"/>
          <a:noFill/>
        </p:spPr>
      </p:pic>
      <p:cxnSp>
        <p:nvCxnSpPr>
          <p:cNvPr id="10" name="도형 9"/>
          <p:cNvCxnSpPr/>
          <p:nvPr/>
        </p:nvCxnSpPr>
        <p:spPr>
          <a:xfrm rot="0">
            <a:off x="2028825" y="523875"/>
            <a:ext cx="4086860" cy="2658110"/>
          </a:xfrm>
          <a:prstGeom prst="curvedConnector3">
            <a:avLst>
              <a:gd name="adj1" fmla="val 49986"/>
            </a:avLst>
          </a:prstGeom>
          <a:ln w="190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도형 8"/>
          <p:cNvSpPr>
            <a:spLocks noChangeAspect="1"/>
          </p:cNvSpPr>
          <p:nvPr/>
        </p:nvSpPr>
        <p:spPr>
          <a:xfrm rot="0">
            <a:off x="0" y="651510"/>
            <a:ext cx="12192635" cy="737235"/>
          </a:xfrm>
          <a:prstGeom prst="rect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56260" y="643255"/>
            <a:ext cx="11211560" cy="74549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FEATURES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내용 개체 틀 3" descr="C:/Users/jwoonge/AppData/Roaming/PolarisOffice/ETemp/13048_6503800/fImage4770732641.png"/>
          <p:cNvPicPr>
            <a:picLocks noChangeAspect="1"/>
          </p:cNvPicPr>
          <p:nvPr>
            <p:ph type="obj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0960" y="2413635"/>
            <a:ext cx="11930380" cy="22974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2724785" y="2339975"/>
            <a:ext cx="3272155" cy="86868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5080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Opensource Chat-bot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515100" y="2607310"/>
            <a:ext cx="2039620" cy="60452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한글 지원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3314700" y="3611245"/>
            <a:ext cx="2087245" cy="60452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욕설 탐지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26055" y="4992370"/>
            <a:ext cx="2450465" cy="60452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시청자 탐색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6200775" y="4992370"/>
            <a:ext cx="2450465" cy="60452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채팅 통계자료 작성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 descr="C:/Users/jwoonge/AppData/Roaming/PolarisOffice/ETemp/13048_6503800/fImage2763141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05125" y="790575"/>
            <a:ext cx="829945" cy="829945"/>
          </a:xfrm>
          <a:prstGeom prst="rect"/>
          <a:noFill/>
        </p:spPr>
      </p:pic>
      <p:sp>
        <p:nvSpPr>
          <p:cNvPr id="10" name="텍스트 상자 9"/>
          <p:cNvSpPr txBox="1">
            <a:spLocks/>
          </p:cNvSpPr>
          <p:nvPr/>
        </p:nvSpPr>
        <p:spPr>
          <a:xfrm rot="0">
            <a:off x="4191000" y="847725"/>
            <a:ext cx="4916170" cy="709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CAU CHATBOT ???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243955" y="3606800"/>
            <a:ext cx="2087245" cy="604520"/>
          </a:xfrm>
          <a:prstGeom prst="roundRect"/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Youtube/트위치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ppt/theme/theme2.xml><?xml version="1.0" encoding="utf-8"?>
<a:theme xmlns:a="http://schemas.openxmlformats.org/drawingml/2006/main" name="theme pattern squar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75BC75EF-76B6-4B94-B733-2849CA6003CC}" vid="{1A819B55-4FB7-449F-820E-7CE18E72BE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0</Paragraphs>
  <Words>20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송 제웅</dc:creator>
  <cp:lastModifiedBy>송 제웅</cp:lastModifiedBy>
</cp:coreProperties>
</file>