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  <a:srgbClr val="5100E2"/>
    <a:srgbClr val="6F25DE"/>
    <a:srgbClr val="1B128F"/>
    <a:srgbClr val="120891"/>
    <a:srgbClr val="140B8C"/>
    <a:srgbClr val="DDB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0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0A8-5896-40E1-A26E-B4B24CF5880C}" type="datetimeFigureOut">
              <a:rPr lang="en-PH" smtClean="0"/>
              <a:t>17/03/2025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354C-4FB2-40A9-A3C5-6B92D88A5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984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0A8-5896-40E1-A26E-B4B24CF5880C}" type="datetimeFigureOut">
              <a:rPr lang="en-PH" smtClean="0"/>
              <a:t>17/03/2025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354C-4FB2-40A9-A3C5-6B92D88A5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048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0A8-5896-40E1-A26E-B4B24CF5880C}" type="datetimeFigureOut">
              <a:rPr lang="en-PH" smtClean="0"/>
              <a:t>17/03/2025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354C-4FB2-40A9-A3C5-6B92D88A5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27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0A8-5896-40E1-A26E-B4B24CF5880C}" type="datetimeFigureOut">
              <a:rPr lang="en-PH" smtClean="0"/>
              <a:t>17/03/2025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354C-4FB2-40A9-A3C5-6B92D88A5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51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0A8-5896-40E1-A26E-B4B24CF5880C}" type="datetimeFigureOut">
              <a:rPr lang="en-PH" smtClean="0"/>
              <a:t>17/03/2025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354C-4FB2-40A9-A3C5-6B92D88A5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42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0A8-5896-40E1-A26E-B4B24CF5880C}" type="datetimeFigureOut">
              <a:rPr lang="en-PH" smtClean="0"/>
              <a:t>17/03/2025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354C-4FB2-40A9-A3C5-6B92D88A5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056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0A8-5896-40E1-A26E-B4B24CF5880C}" type="datetimeFigureOut">
              <a:rPr lang="en-PH" smtClean="0"/>
              <a:t>17/03/2025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354C-4FB2-40A9-A3C5-6B92D88A5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8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0A8-5896-40E1-A26E-B4B24CF5880C}" type="datetimeFigureOut">
              <a:rPr lang="en-PH" smtClean="0"/>
              <a:t>17/03/2025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354C-4FB2-40A9-A3C5-6B92D88A5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135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0A8-5896-40E1-A26E-B4B24CF5880C}" type="datetimeFigureOut">
              <a:rPr lang="en-PH" smtClean="0"/>
              <a:t>17/03/2025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354C-4FB2-40A9-A3C5-6B92D88A5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665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0A8-5896-40E1-A26E-B4B24CF5880C}" type="datetimeFigureOut">
              <a:rPr lang="en-PH" smtClean="0"/>
              <a:t>17/03/2025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354C-4FB2-40A9-A3C5-6B92D88A5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418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F0A8-5896-40E1-A26E-B4B24CF5880C}" type="datetimeFigureOut">
              <a:rPr lang="en-PH" smtClean="0"/>
              <a:t>17/03/2025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354C-4FB2-40A9-A3C5-6B92D88A5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863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8F0A8-5896-40E1-A26E-B4B24CF5880C}" type="datetimeFigureOut">
              <a:rPr lang="en-PH" smtClean="0"/>
              <a:t>17/03/2025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0354C-4FB2-40A9-A3C5-6B92D88A52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506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634EAC-1D8F-89AE-8502-459EBFC6EA02}"/>
              </a:ext>
            </a:extLst>
          </p:cNvPr>
          <p:cNvSpPr/>
          <p:nvPr/>
        </p:nvSpPr>
        <p:spPr>
          <a:xfrm>
            <a:off x="1138177" y="1138177"/>
            <a:ext cx="9915646" cy="9915646"/>
          </a:xfrm>
          <a:prstGeom prst="roundRect">
            <a:avLst/>
          </a:prstGeom>
          <a:noFill/>
          <a:ln>
            <a:solidFill>
              <a:srgbClr val="F2F2F2">
                <a:alpha val="3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6AEAEF-ACB2-0157-A04C-E9A17EC03CCF}"/>
              </a:ext>
            </a:extLst>
          </p:cNvPr>
          <p:cNvSpPr/>
          <p:nvPr/>
        </p:nvSpPr>
        <p:spPr>
          <a:xfrm flipV="1">
            <a:off x="3215640" y="3215640"/>
            <a:ext cx="5760720" cy="5760720"/>
          </a:xfrm>
          <a:prstGeom prst="ellipse">
            <a:avLst/>
          </a:prstGeom>
          <a:noFill/>
          <a:ln>
            <a:solidFill>
              <a:srgbClr val="F2F2F2">
                <a:alpha val="3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22BC0C-ED4B-EA89-8FBB-70F870402F20}"/>
              </a:ext>
            </a:extLst>
          </p:cNvPr>
          <p:cNvSpPr/>
          <p:nvPr/>
        </p:nvSpPr>
        <p:spPr>
          <a:xfrm flipV="1">
            <a:off x="2514600" y="2514600"/>
            <a:ext cx="7162800" cy="7162800"/>
          </a:xfrm>
          <a:prstGeom prst="ellipse">
            <a:avLst/>
          </a:prstGeom>
          <a:noFill/>
          <a:ln>
            <a:solidFill>
              <a:srgbClr val="F2F2F2">
                <a:alpha val="3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9D2902-3F9B-0D5F-3496-EF384943E02D}"/>
              </a:ext>
            </a:extLst>
          </p:cNvPr>
          <p:cNvCxnSpPr/>
          <p:nvPr/>
        </p:nvCxnSpPr>
        <p:spPr>
          <a:xfrm>
            <a:off x="0" y="0"/>
            <a:ext cx="12192000" cy="12192000"/>
          </a:xfrm>
          <a:prstGeom prst="line">
            <a:avLst/>
          </a:prstGeom>
          <a:ln>
            <a:solidFill>
              <a:srgbClr val="F2F2F2">
                <a:alpha val="3294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1DD2C6-88C8-7B9A-4642-64DC5EF3C45B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12192000"/>
          </a:xfrm>
          <a:prstGeom prst="line">
            <a:avLst/>
          </a:prstGeom>
          <a:ln>
            <a:solidFill>
              <a:srgbClr val="F2F2F2">
                <a:alpha val="3294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3D8D161-9433-AA42-2E11-067B44E810B8}"/>
              </a:ext>
            </a:extLst>
          </p:cNvPr>
          <p:cNvSpPr/>
          <p:nvPr/>
        </p:nvSpPr>
        <p:spPr>
          <a:xfrm flipV="1">
            <a:off x="1138177" y="1138177"/>
            <a:ext cx="9915646" cy="9915646"/>
          </a:xfrm>
          <a:prstGeom prst="ellipse">
            <a:avLst/>
          </a:prstGeom>
          <a:noFill/>
          <a:ln>
            <a:solidFill>
              <a:srgbClr val="F2F2F2">
                <a:alpha val="3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034C501-3E1A-64D7-041C-C6FF1B722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640" y="3695700"/>
            <a:ext cx="5760720" cy="4800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CA61DC-A988-6D7F-141A-AABBF1857684}"/>
              </a:ext>
            </a:extLst>
          </p:cNvPr>
          <p:cNvSpPr/>
          <p:nvPr/>
        </p:nvSpPr>
        <p:spPr>
          <a:xfrm>
            <a:off x="8534402" y="766697"/>
            <a:ext cx="2438400" cy="262900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solidFill>
                  <a:schemeClr val="bg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 GATHER PHASE</a:t>
            </a:r>
            <a:endParaRPr lang="en-PH" sz="1100" dirty="0">
              <a:solidFill>
                <a:schemeClr val="bg2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4E1A50-B1E1-DD4A-54E3-B59C86FDAD1D}"/>
              </a:ext>
            </a:extLst>
          </p:cNvPr>
          <p:cNvSpPr/>
          <p:nvPr/>
        </p:nvSpPr>
        <p:spPr>
          <a:xfrm>
            <a:off x="1219200" y="766697"/>
            <a:ext cx="2438400" cy="262900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bg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PROTOTYPE</a:t>
            </a:r>
            <a:endParaRPr lang="en-PH" sz="1100" dirty="0">
              <a:solidFill>
                <a:schemeClr val="bg2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1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james ros</dc:creator>
  <cp:lastModifiedBy>Henry james ros</cp:lastModifiedBy>
  <cp:revision>2</cp:revision>
  <dcterms:created xsi:type="dcterms:W3CDTF">2025-03-17T04:45:50Z</dcterms:created>
  <dcterms:modified xsi:type="dcterms:W3CDTF">2025-03-17T05:02:56Z</dcterms:modified>
</cp:coreProperties>
</file>