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e9021f7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2e9021f7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e9021f7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2e9021f7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800 epochs, Model 1 reached 77% around Epoch 500 and stalled there. But I lost my data on that.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2e9021f7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2e9021f7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e9021f7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e9021f7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= White, 1 = Black, 2 = Asian, 3 = Indian, 4 = Other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2e9021f7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2e9021f7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e9021f7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2e9021f7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e9021f7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e9021f7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e9021f7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e9021f7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2e9021f7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2e9021f7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e9021f7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e9021f7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e9021f7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2e9021f7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e9021f7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e9021f7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e9021f7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e9021f7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means “fully connected”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Ethnicity Detection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Neural Networks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Audretsch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Training, Specifications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10,000 images in training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2,000 images in testing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~12,000 images left for final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Relu activation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Negative Log Likelihood loss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Stochastic Gradient Descent optimization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51275" y="37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 1	(generic)							Architecture 2 (from paper)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3"/>
            <a:ext cx="5008700" cy="35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700" y="1117726"/>
            <a:ext cx="4333525" cy="31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Architecture 1	(generic)							Architecture 2 (from paper)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6524"/>
            <a:ext cx="5056600" cy="36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113" y="1223975"/>
            <a:ext cx="42195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= White, 1 = Black, 2 = Asian, 3 = Indian, 4 = Other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13" y="2036888"/>
            <a:ext cx="147637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8875" y="21988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500" y="1355488"/>
            <a:ext cx="3461925" cy="5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7000" y="1321925"/>
            <a:ext cx="351478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my results so much worse?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Less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Worse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Harder dataset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is missing something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Preprocessing 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Goal</a:t>
            </a:r>
            <a:endParaRPr sz="48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91025" y="1192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										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										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								    </a:t>
            </a:r>
            <a:r>
              <a:rPr lang="en" sz="2000"/>
              <a:t>-</a:t>
            </a:r>
            <a:r>
              <a:rPr lang="en" sz="2000"/>
              <a:t>&gt;					       “Asian”</a:t>
            </a:r>
            <a:endParaRPr sz="20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25" y="17496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Wang, W., He, F., &amp; Zhao, Q. (2016). Facial Ethnicity Classification with Deep Convolutional Neural Networks. Lecture Notes in Computer Science, 176–185. doi:10.1007/978-3-319-46654-5_20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2868"/>
            <a:ext cx="9143999" cy="2591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180" y="222512"/>
            <a:ext cx="5206095" cy="46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“UTKFaces”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~20,000 images of faces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White, Black, Asian, Indian, 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42%/19%/14%/17%/7%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Various ages, lighting,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Aligned</a:t>
            </a:r>
            <a:r>
              <a:rPr lang="en"/>
              <a:t> and cropped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775" y="4450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6175" y="4450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175" y="24454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0900" y="24454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Overview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Preprocess</a:t>
            </a:r>
            <a:r>
              <a:rPr lang="en"/>
              <a:t> data							How?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Initialize</a:t>
            </a:r>
            <a:r>
              <a:rPr lang="en"/>
              <a:t> neural net						What architecture?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						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	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Pytorch in Python				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initially are 200x200x3 matrices, with values 0-255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 to grayscale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Resize to 64x64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 to tensor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Normalize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Average of image pixel values should be 0 with values from -1 to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1 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909"/>
            <a:ext cx="9144000" cy="199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2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8"/>
            <a:ext cx="9143999" cy="2591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2100" y="1724200"/>
            <a:ext cx="23808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5900" y="1800400"/>
            <a:ext cx="23047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