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1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8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6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5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4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9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1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AC65-18C3-4438-A18B-6DC499A04BDA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B062-04E8-42A1-8C24-B857FC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com/?param=value&amp;param2=value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이거 </a:t>
            </a:r>
            <a:r>
              <a:rPr lang="ko-KR" altLang="en-US" dirty="0" err="1" smtClean="0"/>
              <a:t>무슨말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리마인드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요청은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뒤에 아래와 같이 붙여서 데이터를 가져갑니다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hlinkClick r:id="rId2"/>
              </a:rPr>
              <a:t>http://naver.com?param=value&amp;param2=value2</a:t>
            </a:r>
            <a:endParaRPr lang="ko-KR" altLang="en-US" dirty="0" smtClean="0"/>
          </a:p>
          <a:p>
            <a:r>
              <a:rPr lang="en-US" altLang="ko-KR" dirty="0" smtClean="0"/>
              <a:t>POST </a:t>
            </a:r>
            <a:r>
              <a:rPr lang="ko-KR" altLang="en-US" dirty="0" smtClean="0"/>
              <a:t>요청은</a:t>
            </a:r>
            <a:r>
              <a:rPr lang="en-US" altLang="ko-KR" dirty="0" smtClean="0"/>
              <a:t>, data : {} </a:t>
            </a:r>
            <a:r>
              <a:rPr lang="ko-KR" altLang="en-US" dirty="0" smtClean="0"/>
              <a:t>에 넣어서 데이터를 가져갑니다</a:t>
            </a:r>
            <a:r>
              <a:rPr lang="en-US" altLang="ko-KR" dirty="0" smtClean="0"/>
              <a:t>. data: {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: 'value', param2: 'value2' },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82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질문 : 이거 무슨말?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질문 : 이거 무슨말?</dc:title>
  <dc:creator>박수정</dc:creator>
  <cp:lastModifiedBy>박수정</cp:lastModifiedBy>
  <cp:revision>3</cp:revision>
  <dcterms:created xsi:type="dcterms:W3CDTF">2020-05-23T01:45:59Z</dcterms:created>
  <dcterms:modified xsi:type="dcterms:W3CDTF">2020-05-23T04:51:59Z</dcterms:modified>
</cp:coreProperties>
</file>