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5995-55BD-44F7-BF04-9AE93BE20753}" type="datetimeFigureOut">
              <a:rPr lang="ko-KR" altLang="en-US" smtClean="0"/>
              <a:pPr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A8F4-EFA6-4EF8-BB2E-E70F941B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  PW: &lt;input type="password" </a:t>
            </a:r>
            <a:r>
              <a:rPr lang="en-US" altLang="ko-KR" dirty="0" smtClean="0"/>
              <a:t>/&gt;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안보이게 해준다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인풋 타입이 여러 개가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http://jun.hansung.ac.kr/CWP/htmls/HTML%20Input%20Types.html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 </a:t>
            </a:r>
            <a:r>
              <a:rPr lang="ko-KR" altLang="en-US" dirty="0" smtClean="0"/>
              <a:t>사이에 넣기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&lt;!-- Bootstrap CSS --&gt; 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="https://maxcdn.bootstrapcdn.com/bootstrap/4.0.0/css/bootstrap.min.css" integrity="sha384-Gn5384xqQ1aoWXA+058RXPxPg6fy4IWvTNh0E263XmFcJlSAwiGgFAW/dAiS6JXm"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 &lt;!-- Optional JavaScript --&gt; &lt;!--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first, then Popper.js, then Bootstrap JS --&gt;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="https://code.jquery.com/jquery-3.2.1.slim.min.js" integrity="sha384-KJ3o2DKtIkvYIK3UENzmM7KCkRr/rE9/Qpg6aAZGJwFDMVNA/GpGFF93hXpG5KkN"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="anonymous"&gt;&lt;/script&gt;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="https://cdnjs.cloudflare.com/ajax/libs/popper.js/1.12.9/umd/popper.min.js" integrity="sha384-ApNbgh9B+Y1QKtv3Rn7W3mgPxhU9K/ScQsAP7hUibX39j7fakFPskvXusvfa0b4Q"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="anonymous"&gt;&lt;/script&gt;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="https://maxcdn.bootstrapcdn.com/bootstrap/4.0.0/js/bootstrap.min.js" integrity="sha384-JZR6Spejh4U02d8jOt6vLEHfe/JQGiRRSQQxSfFWpi1MquVdAyjUar5+76PVCmYl"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="anonymous"&gt;&lt;/script&gt;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점보트론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제목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Placeholder : </a:t>
            </a:r>
            <a:r>
              <a:rPr lang="ko-KR" altLang="en-US" dirty="0" smtClean="0"/>
              <a:t>아무것도 입력 </a:t>
            </a:r>
            <a:r>
              <a:rPr lang="ko-KR" altLang="en-US" dirty="0" err="1" smtClean="0"/>
              <a:t>안했을때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나오는거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Console.log()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프린트 함수다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바꿔도 되고 </a:t>
            </a:r>
            <a:endParaRPr lang="en-US" altLang="ko-KR" dirty="0" smtClean="0"/>
          </a:p>
          <a:p>
            <a:r>
              <a:rPr lang="en-US" altLang="ko-KR" dirty="0" smtClean="0"/>
              <a:t>Const </a:t>
            </a:r>
            <a:r>
              <a:rPr lang="ko-KR" altLang="en-US" smtClean="0"/>
              <a:t>는 바꾸면안됨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Shift alt F 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en-US" dirty="0" smtClean="0"/>
              <a:t>사이가 사이트의 제목임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1772816"/>
            <a:ext cx="1296144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632848" cy="506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547664" y="2348880"/>
            <a:ext cx="1296144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&lt;div&gt; </a:t>
            </a:r>
            <a:r>
              <a:rPr lang="ko-KR" altLang="en-US" dirty="0" smtClean="0"/>
              <a:t>구역</a:t>
            </a:r>
            <a:endParaRPr lang="en-US" altLang="ko-KR" dirty="0" smtClean="0"/>
          </a:p>
          <a:p>
            <a:r>
              <a:rPr lang="en-US" altLang="ko-KR" dirty="0" smtClean="0"/>
              <a:t>&lt;p&gt;</a:t>
            </a:r>
            <a:r>
              <a:rPr lang="ko-KR" altLang="en-US" dirty="0" err="1" smtClean="0"/>
              <a:t>엔터임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엔터</a:t>
            </a:r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 &lt;ul&gt;</a:t>
            </a:r>
          </a:p>
          <a:p>
            <a:r>
              <a:rPr lang="it-IT" altLang="ko-KR" dirty="0"/>
              <a:t>        &lt;li&gt; bullet point!1 &lt;/li&gt;</a:t>
            </a:r>
          </a:p>
          <a:p>
            <a:r>
              <a:rPr lang="it-IT" altLang="ko-KR" dirty="0"/>
              <a:t>        &lt;li&gt; bullet point!2 &lt;/li&gt;</a:t>
            </a:r>
          </a:p>
          <a:p>
            <a:r>
              <a:rPr lang="it-IT" altLang="ko-KR" dirty="0"/>
              <a:t> </a:t>
            </a:r>
            <a:r>
              <a:rPr lang="it-IT" altLang="ko-KR" dirty="0" smtClean="0"/>
              <a:t>&lt;/</a:t>
            </a:r>
            <a:r>
              <a:rPr lang="it-IT" altLang="ko-KR" dirty="0"/>
              <a:t>ul&gt;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01008"/>
            <a:ext cx="4098458" cy="144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&lt;!-- </a:t>
            </a:r>
            <a:r>
              <a:rPr lang="ko-KR" altLang="en-US" dirty="0"/>
              <a:t>구역 내 </a:t>
            </a:r>
            <a:r>
              <a:rPr lang="ko-KR" altLang="en-US" dirty="0" err="1"/>
              <a:t>콘텐츠</a:t>
            </a:r>
            <a:r>
              <a:rPr lang="ko-KR" altLang="en-US" dirty="0"/>
              <a:t> 태그들 </a:t>
            </a:r>
            <a:r>
              <a:rPr lang="en-US" altLang="ko-KR" dirty="0"/>
              <a:t>--&gt;</a:t>
            </a:r>
            <a:endParaRPr lang="ko-KR" altLang="en-US" dirty="0"/>
          </a:p>
          <a:p>
            <a:r>
              <a:rPr lang="ko-KR" altLang="en-US" dirty="0"/>
              <a:t>    </a:t>
            </a:r>
            <a:r>
              <a:rPr lang="en-US" altLang="ko-KR" dirty="0"/>
              <a:t>&lt;h1&gt;h1</a:t>
            </a:r>
            <a:r>
              <a:rPr lang="ko-KR" altLang="en-US" dirty="0"/>
              <a:t>은 제목을 나타내는 태그입니다</a:t>
            </a:r>
            <a:r>
              <a:rPr lang="en-US" altLang="ko-KR" dirty="0"/>
              <a:t>. </a:t>
            </a:r>
            <a:r>
              <a:rPr lang="ko-KR" altLang="en-US" dirty="0"/>
              <a:t>페이지마다 하나씩 꼭 써주는 게 좋아요</a:t>
            </a:r>
            <a:r>
              <a:rPr lang="en-US" altLang="ko-KR" dirty="0"/>
              <a:t>. </a:t>
            </a:r>
            <a:r>
              <a:rPr lang="ko-KR" altLang="en-US" dirty="0"/>
              <a:t>그래야 </a:t>
            </a:r>
            <a:r>
              <a:rPr lang="ko-KR" altLang="en-US" dirty="0" err="1"/>
              <a:t>구글</a:t>
            </a:r>
            <a:r>
              <a:rPr lang="ko-KR" altLang="en-US" dirty="0"/>
              <a:t> 검색이 잘 되거든요</a:t>
            </a:r>
            <a:r>
              <a:rPr lang="en-US" altLang="ko-KR" dirty="0"/>
              <a:t>.&lt;/h1&gt;</a:t>
            </a:r>
            <a:endParaRPr lang="ko-KR" altLang="en-US" dirty="0"/>
          </a:p>
          <a:p>
            <a:r>
              <a:rPr lang="ko-KR" altLang="en-US" dirty="0"/>
              <a:t>    </a:t>
            </a:r>
            <a:r>
              <a:rPr lang="en-US" altLang="ko-KR" dirty="0"/>
              <a:t>&lt;h2&gt;h2</a:t>
            </a:r>
            <a:r>
              <a:rPr lang="ko-KR" altLang="en-US" dirty="0"/>
              <a:t>는 소제목입니다</a:t>
            </a:r>
            <a:r>
              <a:rPr lang="en-US" altLang="ko-KR" dirty="0"/>
              <a:t>.&lt;/h2&gt;</a:t>
            </a:r>
            <a:endParaRPr lang="ko-KR" altLang="en-US" dirty="0"/>
          </a:p>
          <a:p>
            <a:r>
              <a:rPr lang="ko-KR" altLang="en-US" dirty="0"/>
              <a:t>    </a:t>
            </a:r>
            <a:r>
              <a:rPr lang="en-US" altLang="ko-KR" dirty="0"/>
              <a:t>&lt;h3&gt;h3~h6</a:t>
            </a:r>
            <a:r>
              <a:rPr lang="ko-KR" altLang="en-US" dirty="0"/>
              <a:t>도 각자의 역할이 있죠</a:t>
            </a:r>
            <a:r>
              <a:rPr lang="en-US" altLang="ko-KR" dirty="0"/>
              <a:t>. </a:t>
            </a:r>
            <a:r>
              <a:rPr lang="ko-KR" altLang="en-US" dirty="0"/>
              <a:t>비중은 작지만</a:t>
            </a:r>
            <a:r>
              <a:rPr lang="en-US" altLang="ko-KR" dirty="0"/>
              <a:t>..&lt;/h3&gt;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&lt;hr	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줄임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&lt;span style="</a:t>
            </a:r>
            <a:r>
              <a:rPr lang="en-US" altLang="ko-KR" dirty="0" err="1"/>
              <a:t>color:purple</a:t>
            </a:r>
            <a:r>
              <a:rPr lang="en-US" altLang="ko-KR" dirty="0"/>
              <a:t>"&gt;</a:t>
            </a:r>
            <a:r>
              <a:rPr lang="ko-KR" altLang="en-US" dirty="0"/>
              <a:t>글자</a:t>
            </a:r>
            <a:r>
              <a:rPr lang="en-US" altLang="ko-KR" dirty="0"/>
              <a:t>&lt;/span&gt;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 a </a:t>
            </a:r>
            <a:r>
              <a:rPr lang="ko-KR" altLang="en-US" dirty="0"/>
              <a:t>태그입니다</a:t>
            </a:r>
            <a:r>
              <a:rPr lang="en-US" altLang="ko-KR" dirty="0"/>
              <a:t>: &lt;a </a:t>
            </a:r>
            <a:r>
              <a:rPr lang="en-US" altLang="ko-KR" dirty="0" err="1"/>
              <a:t>href</a:t>
            </a:r>
            <a:r>
              <a:rPr lang="en-US" altLang="ko-KR" dirty="0"/>
              <a:t>="https://www.google.com/"&gt; </a:t>
            </a:r>
            <a:r>
              <a:rPr lang="ko-KR" altLang="en-US" dirty="0"/>
              <a:t>하이퍼링크 </a:t>
            </a:r>
            <a:r>
              <a:rPr lang="en-US" altLang="ko-KR" dirty="0"/>
              <a:t>&lt;/a&gt;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 input </a:t>
            </a:r>
            <a:r>
              <a:rPr lang="ko-KR" altLang="en-US" dirty="0"/>
              <a:t>태그입니다</a:t>
            </a:r>
            <a:r>
              <a:rPr lang="en-US" altLang="ko-KR" dirty="0"/>
              <a:t>: &lt;input type="text" /&gt;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155</Words>
  <Application>Microsoft Office PowerPoint</Application>
  <PresentationFormat>화면 슬라이드 쇼(4:3)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Title 사이가 사이트의 제목임</vt:lpstr>
      <vt:lpstr>슬라이드 3</vt:lpstr>
      <vt:lpstr>슬라이드 4</vt:lpstr>
      <vt:lpstr>슬라이드 5</vt:lpstr>
      <vt:lpstr>&lt;hr &gt;</vt:lpstr>
      <vt:lpstr>슬라이드 7</vt:lpstr>
      <vt:lpstr>슬라이드 8</vt:lpstr>
      <vt:lpstr>슬라이드 9</vt:lpstr>
      <vt:lpstr>  PW: &lt;input type="password" /&gt;</vt:lpstr>
      <vt:lpstr>인풋 타입이 여러 개가 있다. </vt:lpstr>
      <vt:lpstr>Head 사이에 넣기 </vt:lpstr>
      <vt:lpstr>점보트론 – 제목 같은거</vt:lpstr>
      <vt:lpstr>슬라이드 14</vt:lpstr>
      <vt:lpstr>슬라이드 15</vt:lpstr>
      <vt:lpstr>정렬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박수정</dc:creator>
  <cp:lastModifiedBy>박수정</cp:lastModifiedBy>
  <cp:revision>65</cp:revision>
  <dcterms:created xsi:type="dcterms:W3CDTF">2020-05-10T04:45:11Z</dcterms:created>
  <dcterms:modified xsi:type="dcterms:W3CDTF">2020-05-17T09:54:54Z</dcterms:modified>
</cp:coreProperties>
</file>