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81" r:id="rId3"/>
    <p:sldId id="788" r:id="rId4"/>
    <p:sldId id="752" r:id="rId5"/>
    <p:sldId id="799" r:id="rId6"/>
    <p:sldId id="800" r:id="rId7"/>
    <p:sldId id="801" r:id="rId8"/>
    <p:sldId id="803" r:id="rId9"/>
    <p:sldId id="804" r:id="rId10"/>
    <p:sldId id="805" r:id="rId11"/>
    <p:sldId id="806" r:id="rId12"/>
    <p:sldId id="802" r:id="rId13"/>
    <p:sldId id="264" r:id="rId14"/>
  </p:sldIdLst>
  <p:sldSz cx="12192000" cy="6858000"/>
  <p:notesSz cx="7104063" cy="102346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9757" autoAdjust="0"/>
  </p:normalViewPr>
  <p:slideViewPr>
    <p:cSldViewPr snapToGrid="0" snapToObjects="1">
      <p:cViewPr varScale="1">
        <p:scale>
          <a:sx n="55" d="100"/>
          <a:sy n="55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D89E5-2226-4096-B498-90C0317E39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5FAC82-005E-4447-AF31-891BD338AF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dirty="0"/>
            <a:t>Memória Alegre é um jogo da memória que possui o principal objetivo de ajudar o desenvolvimento cognitivos dos alunos.</a:t>
          </a:r>
          <a:endParaRPr lang="en-US" sz="2000" dirty="0"/>
        </a:p>
      </dgm:t>
    </dgm:pt>
    <dgm:pt modelId="{E6D10D71-5313-4A35-9C8F-9D258AE34232}" type="sibTrans" cxnId="{374A8D5F-789C-42E7-B296-9BC5827FAE09}">
      <dgm:prSet/>
      <dgm:spPr/>
      <dgm:t>
        <a:bodyPr/>
        <a:lstStyle/>
        <a:p>
          <a:endParaRPr lang="en-US"/>
        </a:p>
      </dgm:t>
    </dgm:pt>
    <dgm:pt modelId="{AC24B7BD-1AEC-4748-B17E-F85406347A14}" type="parTrans" cxnId="{374A8D5F-789C-42E7-B296-9BC5827FAE09}">
      <dgm:prSet/>
      <dgm:spPr/>
      <dgm:t>
        <a:bodyPr/>
        <a:lstStyle/>
        <a:p>
          <a:endParaRPr lang="en-US"/>
        </a:p>
      </dgm:t>
    </dgm:pt>
    <dgm:pt modelId="{DA75A9A8-B637-428C-8BBE-10DD03D8F3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i="0" dirty="0"/>
            <a:t>O público alvo são os alunos com deficiências intelectuais, proporcionando um ambiente inclusivo e adaptado para atender as necessidades educacionais específicas. </a:t>
          </a:r>
          <a:endParaRPr lang="en-US" sz="2000" b="1" dirty="0"/>
        </a:p>
      </dgm:t>
    </dgm:pt>
    <dgm:pt modelId="{5D0B7530-1EF7-4B0B-9E68-6A41A8BEF07D}" type="sibTrans" cxnId="{4896C85F-2054-4C34-BFDA-DE29E7496D69}">
      <dgm:prSet/>
      <dgm:spPr/>
      <dgm:t>
        <a:bodyPr/>
        <a:lstStyle/>
        <a:p>
          <a:endParaRPr lang="en-US"/>
        </a:p>
      </dgm:t>
    </dgm:pt>
    <dgm:pt modelId="{FA36816B-E8C6-4663-A4D0-13F0C82C769F}" type="parTrans" cxnId="{4896C85F-2054-4C34-BFDA-DE29E7496D69}">
      <dgm:prSet/>
      <dgm:spPr/>
      <dgm:t>
        <a:bodyPr/>
        <a:lstStyle/>
        <a:p>
          <a:endParaRPr lang="en-US"/>
        </a:p>
      </dgm:t>
    </dgm:pt>
    <dgm:pt modelId="{AD637C8F-5D64-4A2F-87D3-E8DD035CD0C2}" type="pres">
      <dgm:prSet presAssocID="{6F5D89E5-2226-4096-B498-90C0317E39BB}" presName="root" presStyleCnt="0">
        <dgm:presLayoutVars>
          <dgm:dir/>
          <dgm:resizeHandles val="exact"/>
        </dgm:presLayoutVars>
      </dgm:prSet>
      <dgm:spPr/>
    </dgm:pt>
    <dgm:pt modelId="{16F0B07F-9496-4180-99C9-F3F1D57C19E9}" type="pres">
      <dgm:prSet presAssocID="{E95FAC82-005E-4447-AF31-891BD338AFC8}" presName="compNode" presStyleCnt="0"/>
      <dgm:spPr/>
    </dgm:pt>
    <dgm:pt modelId="{A5E49564-25A5-4C54-BCE9-5614857AF4EA}" type="pres">
      <dgm:prSet presAssocID="{E95FAC82-005E-4447-AF31-891BD338AFC8}" presName="iconBgRect" presStyleLbl="bgShp" presStyleIdx="0" presStyleCnt="2"/>
      <dgm:spPr/>
    </dgm:pt>
    <dgm:pt modelId="{DBF73F74-63EF-4B1A-A83F-2BA67B12F66D}" type="pres">
      <dgm:prSet presAssocID="{E95FAC82-005E-4447-AF31-891BD338AF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946153-BB76-45BB-B34D-232A32B4CB61}" type="pres">
      <dgm:prSet presAssocID="{E95FAC82-005E-4447-AF31-891BD338AFC8}" presName="spaceRect" presStyleCnt="0"/>
      <dgm:spPr/>
    </dgm:pt>
    <dgm:pt modelId="{1701E103-0110-4B0F-B09E-CF0A16188824}" type="pres">
      <dgm:prSet presAssocID="{E95FAC82-005E-4447-AF31-891BD338AFC8}" presName="textRect" presStyleLbl="revTx" presStyleIdx="0" presStyleCnt="2" custScaleX="157068" custScaleY="108833">
        <dgm:presLayoutVars>
          <dgm:chMax val="1"/>
          <dgm:chPref val="1"/>
        </dgm:presLayoutVars>
      </dgm:prSet>
      <dgm:spPr/>
    </dgm:pt>
    <dgm:pt modelId="{E497ABB2-A481-437E-B7C1-1E5CEFD808D2}" type="pres">
      <dgm:prSet presAssocID="{E6D10D71-5313-4A35-9C8F-9D258AE34232}" presName="sibTrans" presStyleCnt="0"/>
      <dgm:spPr/>
    </dgm:pt>
    <dgm:pt modelId="{5E6633B7-B45C-4082-B557-F1045B4779AE}" type="pres">
      <dgm:prSet presAssocID="{DA75A9A8-B637-428C-8BBE-10DD03D8F3C2}" presName="compNode" presStyleCnt="0"/>
      <dgm:spPr/>
    </dgm:pt>
    <dgm:pt modelId="{8DA4F333-28C2-4911-90EF-81DD7393609B}" type="pres">
      <dgm:prSet presAssocID="{DA75A9A8-B637-428C-8BBE-10DD03D8F3C2}" presName="iconBgRect" presStyleLbl="bgShp" presStyleIdx="1" presStyleCnt="2" custLinFactNeighborX="-1798" custLinFactNeighborY="-21182"/>
      <dgm:spPr/>
    </dgm:pt>
    <dgm:pt modelId="{A06A9772-02B9-4A06-9892-C7850F6A97FD}" type="pres">
      <dgm:prSet presAssocID="{DA75A9A8-B637-428C-8BBE-10DD03D8F3C2}" presName="iconRect" presStyleLbl="node1" presStyleIdx="1" presStyleCnt="2" custLinFactNeighborX="0" custLinFactNeighborY="-401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0BE47BEE-E62F-41AC-B5B2-6A652DD1146F}" type="pres">
      <dgm:prSet presAssocID="{DA75A9A8-B637-428C-8BBE-10DD03D8F3C2}" presName="spaceRect" presStyleCnt="0"/>
      <dgm:spPr/>
    </dgm:pt>
    <dgm:pt modelId="{780AD29F-6491-430E-9671-C9CFD181B586}" type="pres">
      <dgm:prSet presAssocID="{DA75A9A8-B637-428C-8BBE-10DD03D8F3C2}" presName="textRect" presStyleLbl="revTx" presStyleIdx="1" presStyleCnt="2" custScaleX="164507" custScaleY="49249" custLinFactY="-11324" custLinFactNeighborX="-3449" custLinFactNeighborY="-100000">
        <dgm:presLayoutVars>
          <dgm:chMax val="1"/>
          <dgm:chPref val="1"/>
        </dgm:presLayoutVars>
      </dgm:prSet>
      <dgm:spPr/>
    </dgm:pt>
  </dgm:ptLst>
  <dgm:cxnLst>
    <dgm:cxn modelId="{AA7A0532-4B5D-41F4-9CBC-600F8670A748}" type="presOf" srcId="{E95FAC82-005E-4447-AF31-891BD338AFC8}" destId="{1701E103-0110-4B0F-B09E-CF0A16188824}" srcOrd="0" destOrd="0" presId="urn:microsoft.com/office/officeart/2018/5/layout/IconCircleLabelList"/>
    <dgm:cxn modelId="{374A8D5F-789C-42E7-B296-9BC5827FAE09}" srcId="{6F5D89E5-2226-4096-B498-90C0317E39BB}" destId="{E95FAC82-005E-4447-AF31-891BD338AFC8}" srcOrd="0" destOrd="0" parTransId="{AC24B7BD-1AEC-4748-B17E-F85406347A14}" sibTransId="{E6D10D71-5313-4A35-9C8F-9D258AE34232}"/>
    <dgm:cxn modelId="{4896C85F-2054-4C34-BFDA-DE29E7496D69}" srcId="{6F5D89E5-2226-4096-B498-90C0317E39BB}" destId="{DA75A9A8-B637-428C-8BBE-10DD03D8F3C2}" srcOrd="1" destOrd="0" parTransId="{FA36816B-E8C6-4663-A4D0-13F0C82C769F}" sibTransId="{5D0B7530-1EF7-4B0B-9E68-6A41A8BEF07D}"/>
    <dgm:cxn modelId="{AADF2278-A680-4AF7-954D-C0B1A16C1C93}" type="presOf" srcId="{6F5D89E5-2226-4096-B498-90C0317E39BB}" destId="{AD637C8F-5D64-4A2F-87D3-E8DD035CD0C2}" srcOrd="0" destOrd="0" presId="urn:microsoft.com/office/officeart/2018/5/layout/IconCircleLabelList"/>
    <dgm:cxn modelId="{ADD743F2-16AF-4013-BE48-B4400BB3DC9A}" type="presOf" srcId="{DA75A9A8-B637-428C-8BBE-10DD03D8F3C2}" destId="{780AD29F-6491-430E-9671-C9CFD181B586}" srcOrd="0" destOrd="0" presId="urn:microsoft.com/office/officeart/2018/5/layout/IconCircleLabelList"/>
    <dgm:cxn modelId="{C22AE6D1-3726-4C4C-A8AC-9D5EC8567506}" type="presParOf" srcId="{AD637C8F-5D64-4A2F-87D3-E8DD035CD0C2}" destId="{16F0B07F-9496-4180-99C9-F3F1D57C19E9}" srcOrd="0" destOrd="0" presId="urn:microsoft.com/office/officeart/2018/5/layout/IconCircleLabelList"/>
    <dgm:cxn modelId="{9D672976-8F5B-4EE7-91DC-C0358476A7A3}" type="presParOf" srcId="{16F0B07F-9496-4180-99C9-F3F1D57C19E9}" destId="{A5E49564-25A5-4C54-BCE9-5614857AF4EA}" srcOrd="0" destOrd="0" presId="urn:microsoft.com/office/officeart/2018/5/layout/IconCircleLabelList"/>
    <dgm:cxn modelId="{801A71F9-5454-44B8-9534-9F2EC6E8B8B0}" type="presParOf" srcId="{16F0B07F-9496-4180-99C9-F3F1D57C19E9}" destId="{DBF73F74-63EF-4B1A-A83F-2BA67B12F66D}" srcOrd="1" destOrd="0" presId="urn:microsoft.com/office/officeart/2018/5/layout/IconCircleLabelList"/>
    <dgm:cxn modelId="{96C9B6D0-48A9-4544-9062-1FE8B644DD7A}" type="presParOf" srcId="{16F0B07F-9496-4180-99C9-F3F1D57C19E9}" destId="{3D946153-BB76-45BB-B34D-232A32B4CB61}" srcOrd="2" destOrd="0" presId="urn:microsoft.com/office/officeart/2018/5/layout/IconCircleLabelList"/>
    <dgm:cxn modelId="{C4F1B1F5-F53E-4A63-921A-F280DDA5F2CA}" type="presParOf" srcId="{16F0B07F-9496-4180-99C9-F3F1D57C19E9}" destId="{1701E103-0110-4B0F-B09E-CF0A16188824}" srcOrd="3" destOrd="0" presId="urn:microsoft.com/office/officeart/2018/5/layout/IconCircleLabelList"/>
    <dgm:cxn modelId="{AD1D51EC-6440-4E88-ADF4-22FECC8CFE0A}" type="presParOf" srcId="{AD637C8F-5D64-4A2F-87D3-E8DD035CD0C2}" destId="{E497ABB2-A481-437E-B7C1-1E5CEFD808D2}" srcOrd="1" destOrd="0" presId="urn:microsoft.com/office/officeart/2018/5/layout/IconCircleLabelList"/>
    <dgm:cxn modelId="{707CAC6E-1F78-4652-BFC4-96690BF980ED}" type="presParOf" srcId="{AD637C8F-5D64-4A2F-87D3-E8DD035CD0C2}" destId="{5E6633B7-B45C-4082-B557-F1045B4779AE}" srcOrd="2" destOrd="0" presId="urn:microsoft.com/office/officeart/2018/5/layout/IconCircleLabelList"/>
    <dgm:cxn modelId="{6D4B75E3-0A93-445C-A59B-843039ABA4E1}" type="presParOf" srcId="{5E6633B7-B45C-4082-B557-F1045B4779AE}" destId="{8DA4F333-28C2-4911-90EF-81DD7393609B}" srcOrd="0" destOrd="0" presId="urn:microsoft.com/office/officeart/2018/5/layout/IconCircleLabelList"/>
    <dgm:cxn modelId="{7A0C451D-6134-467D-9F3C-6DA955FA224E}" type="presParOf" srcId="{5E6633B7-B45C-4082-B557-F1045B4779AE}" destId="{A06A9772-02B9-4A06-9892-C7850F6A97FD}" srcOrd="1" destOrd="0" presId="urn:microsoft.com/office/officeart/2018/5/layout/IconCircleLabelList"/>
    <dgm:cxn modelId="{D331B7E0-FF29-4AA7-B009-A361AE123C8D}" type="presParOf" srcId="{5E6633B7-B45C-4082-B557-F1045B4779AE}" destId="{0BE47BEE-E62F-41AC-B5B2-6A652DD1146F}" srcOrd="2" destOrd="0" presId="urn:microsoft.com/office/officeart/2018/5/layout/IconCircleLabelList"/>
    <dgm:cxn modelId="{1A8D1AB3-F089-4550-A628-4B0607247E40}" type="presParOf" srcId="{5E6633B7-B45C-4082-B557-F1045B4779AE}" destId="{780AD29F-6491-430E-9671-C9CFD181B5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2FABC-B5DF-48A4-9704-00D1D1F25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EFD74-DA15-485A-8E49-85A3720CE0B5}">
      <dgm:prSet custT="1"/>
      <dgm:spPr/>
      <dgm:t>
        <a:bodyPr/>
        <a:lstStyle/>
        <a:p>
          <a:pPr algn="ctr"/>
          <a:r>
            <a:rPr lang="pt-BR" sz="2800" b="1" dirty="0"/>
            <a:t>Tecnologias utilizadas no desenvolvimento:</a:t>
          </a:r>
          <a:endParaRPr lang="en-US" sz="2800" dirty="0"/>
        </a:p>
      </dgm:t>
    </dgm:pt>
    <dgm:pt modelId="{05AD6539-9B5F-4B6B-9D74-138BE1C699E5}" type="parTrans" cxnId="{60904268-AE95-4518-9805-89EFB850AEA1}">
      <dgm:prSet/>
      <dgm:spPr/>
      <dgm:t>
        <a:bodyPr/>
        <a:lstStyle/>
        <a:p>
          <a:endParaRPr lang="en-US"/>
        </a:p>
      </dgm:t>
    </dgm:pt>
    <dgm:pt modelId="{B9DAEA50-8992-4F69-BEF5-775D87863A11}" type="sibTrans" cxnId="{60904268-AE95-4518-9805-89EFB850AEA1}">
      <dgm:prSet/>
      <dgm:spPr/>
      <dgm:t>
        <a:bodyPr/>
        <a:lstStyle/>
        <a:p>
          <a:endParaRPr lang="en-US"/>
        </a:p>
      </dgm:t>
    </dgm:pt>
    <dgm:pt modelId="{40EE6767-610F-4FEB-8E45-85EBEE59620B}">
      <dgm:prSet custT="1"/>
      <dgm:spPr/>
      <dgm:t>
        <a:bodyPr/>
        <a:lstStyle/>
        <a:p>
          <a:pPr algn="ctr"/>
          <a:r>
            <a:rPr lang="pt-BR" sz="3200" b="1" dirty="0"/>
            <a:t>Java</a:t>
          </a:r>
          <a:endParaRPr lang="en-US" sz="3200" dirty="0"/>
        </a:p>
      </dgm:t>
    </dgm:pt>
    <dgm:pt modelId="{B585DE41-FDC6-4FBC-BC50-0C3ED6237705}" type="parTrans" cxnId="{74D56B3A-E36F-44CA-93D0-E19B2C407414}">
      <dgm:prSet/>
      <dgm:spPr/>
      <dgm:t>
        <a:bodyPr/>
        <a:lstStyle/>
        <a:p>
          <a:endParaRPr lang="en-US"/>
        </a:p>
      </dgm:t>
    </dgm:pt>
    <dgm:pt modelId="{34FC68AC-7AF0-486C-A42B-F3C862A5DB72}" type="sibTrans" cxnId="{74D56B3A-E36F-44CA-93D0-E19B2C407414}">
      <dgm:prSet/>
      <dgm:spPr/>
      <dgm:t>
        <a:bodyPr/>
        <a:lstStyle/>
        <a:p>
          <a:endParaRPr lang="en-US"/>
        </a:p>
      </dgm:t>
    </dgm:pt>
    <dgm:pt modelId="{A49B238D-7067-458F-92AB-2174B1F4AB70}">
      <dgm:prSet custT="1"/>
      <dgm:spPr/>
      <dgm:t>
        <a:bodyPr/>
        <a:lstStyle/>
        <a:p>
          <a:pPr algn="ctr"/>
          <a:r>
            <a:rPr lang="pt-BR" sz="3200" b="1" dirty="0"/>
            <a:t>SGBD MySQL</a:t>
          </a:r>
          <a:endParaRPr lang="en-US" sz="3200" dirty="0"/>
        </a:p>
      </dgm:t>
    </dgm:pt>
    <dgm:pt modelId="{2CA1D0F0-068E-4B31-978B-98AAA3E36A90}" type="parTrans" cxnId="{03BE6B38-3693-49DF-A0E0-CDF4E6CE1C91}">
      <dgm:prSet/>
      <dgm:spPr/>
      <dgm:t>
        <a:bodyPr/>
        <a:lstStyle/>
        <a:p>
          <a:endParaRPr lang="en-US"/>
        </a:p>
      </dgm:t>
    </dgm:pt>
    <dgm:pt modelId="{BBD648C5-6B67-4D8A-886B-A8C41DC50CCB}" type="sibTrans" cxnId="{03BE6B38-3693-49DF-A0E0-CDF4E6CE1C91}">
      <dgm:prSet/>
      <dgm:spPr/>
      <dgm:t>
        <a:bodyPr/>
        <a:lstStyle/>
        <a:p>
          <a:endParaRPr lang="en-US"/>
        </a:p>
      </dgm:t>
    </dgm:pt>
    <dgm:pt modelId="{97806F0D-5DAA-4D05-BE33-1AE1F3167335}" type="pres">
      <dgm:prSet presAssocID="{CFD2FABC-B5DF-48A4-9704-00D1D1F25896}" presName="linear" presStyleCnt="0">
        <dgm:presLayoutVars>
          <dgm:animLvl val="lvl"/>
          <dgm:resizeHandles val="exact"/>
        </dgm:presLayoutVars>
      </dgm:prSet>
      <dgm:spPr/>
    </dgm:pt>
    <dgm:pt modelId="{C3B7B802-4823-476C-B900-AB10CC5A6569}" type="pres">
      <dgm:prSet presAssocID="{04DEFD74-DA15-485A-8E49-85A3720CE0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5621CB-8BAD-48F1-A24D-6D23A4594BAF}" type="pres">
      <dgm:prSet presAssocID="{B9DAEA50-8992-4F69-BEF5-775D87863A11}" presName="spacer" presStyleCnt="0"/>
      <dgm:spPr/>
    </dgm:pt>
    <dgm:pt modelId="{6F0A5DFC-E1B6-4FCB-B63B-0F0BE0949683}" type="pres">
      <dgm:prSet presAssocID="{40EE6767-610F-4FEB-8E45-85EBEE59620B}" presName="parentText" presStyleLbl="node1" presStyleIdx="1" presStyleCnt="3" custScaleY="78183">
        <dgm:presLayoutVars>
          <dgm:chMax val="0"/>
          <dgm:bulletEnabled val="1"/>
        </dgm:presLayoutVars>
      </dgm:prSet>
      <dgm:spPr/>
    </dgm:pt>
    <dgm:pt modelId="{45F69AA1-9607-45FC-BD07-EED8F16B4FCC}" type="pres">
      <dgm:prSet presAssocID="{34FC68AC-7AF0-486C-A42B-F3C862A5DB72}" presName="spacer" presStyleCnt="0"/>
      <dgm:spPr/>
    </dgm:pt>
    <dgm:pt modelId="{893F6134-62AE-4DE7-928D-430F6191D5CF}" type="pres">
      <dgm:prSet presAssocID="{A49B238D-7067-458F-92AB-2174B1F4AB70}" presName="parentText" presStyleLbl="node1" presStyleIdx="2" presStyleCnt="3" custScaleY="74340">
        <dgm:presLayoutVars>
          <dgm:chMax val="0"/>
          <dgm:bulletEnabled val="1"/>
        </dgm:presLayoutVars>
      </dgm:prSet>
      <dgm:spPr/>
    </dgm:pt>
  </dgm:ptLst>
  <dgm:cxnLst>
    <dgm:cxn modelId="{03BE6B38-3693-49DF-A0E0-CDF4E6CE1C91}" srcId="{CFD2FABC-B5DF-48A4-9704-00D1D1F25896}" destId="{A49B238D-7067-458F-92AB-2174B1F4AB70}" srcOrd="2" destOrd="0" parTransId="{2CA1D0F0-068E-4B31-978B-98AAA3E36A90}" sibTransId="{BBD648C5-6B67-4D8A-886B-A8C41DC50CCB}"/>
    <dgm:cxn modelId="{74D56B3A-E36F-44CA-93D0-E19B2C407414}" srcId="{CFD2FABC-B5DF-48A4-9704-00D1D1F25896}" destId="{40EE6767-610F-4FEB-8E45-85EBEE59620B}" srcOrd="1" destOrd="0" parTransId="{B585DE41-FDC6-4FBC-BC50-0C3ED6237705}" sibTransId="{34FC68AC-7AF0-486C-A42B-F3C862A5DB72}"/>
    <dgm:cxn modelId="{BA79383D-1875-4FBB-9341-3E2F7B8A1ACD}" type="presOf" srcId="{40EE6767-610F-4FEB-8E45-85EBEE59620B}" destId="{6F0A5DFC-E1B6-4FCB-B63B-0F0BE0949683}" srcOrd="0" destOrd="0" presId="urn:microsoft.com/office/officeart/2005/8/layout/vList2"/>
    <dgm:cxn modelId="{60904268-AE95-4518-9805-89EFB850AEA1}" srcId="{CFD2FABC-B5DF-48A4-9704-00D1D1F25896}" destId="{04DEFD74-DA15-485A-8E49-85A3720CE0B5}" srcOrd="0" destOrd="0" parTransId="{05AD6539-9B5F-4B6B-9D74-138BE1C699E5}" sibTransId="{B9DAEA50-8992-4F69-BEF5-775D87863A11}"/>
    <dgm:cxn modelId="{5B0A0177-9044-475A-ACFE-D188585471DF}" type="presOf" srcId="{CFD2FABC-B5DF-48A4-9704-00D1D1F25896}" destId="{97806F0D-5DAA-4D05-BE33-1AE1F3167335}" srcOrd="0" destOrd="0" presId="urn:microsoft.com/office/officeart/2005/8/layout/vList2"/>
    <dgm:cxn modelId="{F06D5394-B2C0-4B1A-BE31-379FD25F8C74}" type="presOf" srcId="{A49B238D-7067-458F-92AB-2174B1F4AB70}" destId="{893F6134-62AE-4DE7-928D-430F6191D5CF}" srcOrd="0" destOrd="0" presId="urn:microsoft.com/office/officeart/2005/8/layout/vList2"/>
    <dgm:cxn modelId="{81B19FBD-88EF-4B8C-97B8-B3225A3BD635}" type="presOf" srcId="{04DEFD74-DA15-485A-8E49-85A3720CE0B5}" destId="{C3B7B802-4823-476C-B900-AB10CC5A6569}" srcOrd="0" destOrd="0" presId="urn:microsoft.com/office/officeart/2005/8/layout/vList2"/>
    <dgm:cxn modelId="{B5BF9E2C-85F0-445B-8A58-2DA2EE5A1917}" type="presParOf" srcId="{97806F0D-5DAA-4D05-BE33-1AE1F3167335}" destId="{C3B7B802-4823-476C-B900-AB10CC5A6569}" srcOrd="0" destOrd="0" presId="urn:microsoft.com/office/officeart/2005/8/layout/vList2"/>
    <dgm:cxn modelId="{33233009-D31D-442A-A0C9-44DB5642106A}" type="presParOf" srcId="{97806F0D-5DAA-4D05-BE33-1AE1F3167335}" destId="{405621CB-8BAD-48F1-A24D-6D23A4594BAF}" srcOrd="1" destOrd="0" presId="urn:microsoft.com/office/officeart/2005/8/layout/vList2"/>
    <dgm:cxn modelId="{6006864D-C581-426E-81F3-B373EAF43F82}" type="presParOf" srcId="{97806F0D-5DAA-4D05-BE33-1AE1F3167335}" destId="{6F0A5DFC-E1B6-4FCB-B63B-0F0BE0949683}" srcOrd="2" destOrd="0" presId="urn:microsoft.com/office/officeart/2005/8/layout/vList2"/>
    <dgm:cxn modelId="{3A340590-B6C7-41BD-A95B-DEBA375C08DB}" type="presParOf" srcId="{97806F0D-5DAA-4D05-BE33-1AE1F3167335}" destId="{45F69AA1-9607-45FC-BD07-EED8F16B4FCC}" srcOrd="3" destOrd="0" presId="urn:microsoft.com/office/officeart/2005/8/layout/vList2"/>
    <dgm:cxn modelId="{A647A029-8BB6-4F7A-960C-D4A7D0EBB89C}" type="presParOf" srcId="{97806F0D-5DAA-4D05-BE33-1AE1F3167335}" destId="{893F6134-62AE-4DE7-928D-430F6191D5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E210A-3FC0-46DA-BA18-ED3A5087831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151F43-5624-4345-BA7E-785F0D8F3CE8}">
      <dgm:prSet/>
      <dgm:spPr/>
      <dgm:t>
        <a:bodyPr/>
        <a:lstStyle/>
        <a:p>
          <a:r>
            <a:rPr lang="pt-BR" b="1" dirty="0"/>
            <a:t>O professor, após o login, inserirá o nome do aluno e o tempo da fase que ele jogará </a:t>
          </a:r>
          <a:endParaRPr lang="en-US" dirty="0"/>
        </a:p>
      </dgm:t>
    </dgm:pt>
    <dgm:pt modelId="{367AEF13-E88E-4411-820B-E22E1C560A5F}" type="parTrans" cxnId="{BD8D28E7-2223-4BCA-8D94-A3D16824A9C1}">
      <dgm:prSet/>
      <dgm:spPr/>
      <dgm:t>
        <a:bodyPr/>
        <a:lstStyle/>
        <a:p>
          <a:endParaRPr lang="en-US"/>
        </a:p>
      </dgm:t>
    </dgm:pt>
    <dgm:pt modelId="{F8B51BDE-2F72-491C-BED6-FEF7A82085A9}" type="sibTrans" cxnId="{BD8D28E7-2223-4BCA-8D94-A3D16824A9C1}">
      <dgm:prSet/>
      <dgm:spPr/>
      <dgm:t>
        <a:bodyPr/>
        <a:lstStyle/>
        <a:p>
          <a:endParaRPr lang="en-US"/>
        </a:p>
      </dgm:t>
    </dgm:pt>
    <dgm:pt modelId="{03530789-DAA0-4C23-B14A-D121D1E2827D}">
      <dgm:prSet/>
      <dgm:spPr/>
      <dgm:t>
        <a:bodyPr/>
        <a:lstStyle/>
        <a:p>
          <a:r>
            <a:rPr lang="pt-BR" b="1" dirty="0"/>
            <a:t>Em seguida, o aluno poderá iniciar sua jogatina e, posteriormente, consultar suas pontuações </a:t>
          </a:r>
          <a:endParaRPr lang="en-US" dirty="0"/>
        </a:p>
      </dgm:t>
    </dgm:pt>
    <dgm:pt modelId="{06AD06BA-481F-4DAD-89CD-73339E9332CC}" type="sibTrans" cxnId="{6C155B25-D270-429E-845D-AFA2ACBC0FD6}">
      <dgm:prSet/>
      <dgm:spPr/>
      <dgm:t>
        <a:bodyPr/>
        <a:lstStyle/>
        <a:p>
          <a:endParaRPr lang="en-US"/>
        </a:p>
      </dgm:t>
    </dgm:pt>
    <dgm:pt modelId="{B5E48D4E-6D78-4820-AAC3-048A5DE8BD25}" type="parTrans" cxnId="{6C155B25-D270-429E-845D-AFA2ACBC0FD6}">
      <dgm:prSet/>
      <dgm:spPr/>
      <dgm:t>
        <a:bodyPr/>
        <a:lstStyle/>
        <a:p>
          <a:endParaRPr lang="en-US"/>
        </a:p>
      </dgm:t>
    </dgm:pt>
    <dgm:pt modelId="{56F5D540-87DD-429F-96DB-3F62C471EC40}">
      <dgm:prSet/>
      <dgm:spPr/>
      <dgm:t>
        <a:bodyPr/>
        <a:lstStyle/>
        <a:p>
          <a:r>
            <a:rPr lang="pt-BR" b="1" dirty="0"/>
            <a:t>Nas tabelas de pontuações, serão registrados os pontos e o tempo que foram marcados pelo aluno</a:t>
          </a:r>
          <a:endParaRPr lang="en-US" dirty="0"/>
        </a:p>
      </dgm:t>
    </dgm:pt>
    <dgm:pt modelId="{933B0C69-8856-4AC5-A5AB-81F4180EAFEA}" type="sibTrans" cxnId="{2FE04313-2208-43C0-BA9E-43025ECF80C9}">
      <dgm:prSet/>
      <dgm:spPr/>
      <dgm:t>
        <a:bodyPr/>
        <a:lstStyle/>
        <a:p>
          <a:endParaRPr lang="en-US"/>
        </a:p>
      </dgm:t>
    </dgm:pt>
    <dgm:pt modelId="{6552F5B2-4B77-4EB0-BF9B-B2F6F482D564}" type="parTrans" cxnId="{2FE04313-2208-43C0-BA9E-43025ECF80C9}">
      <dgm:prSet/>
      <dgm:spPr/>
      <dgm:t>
        <a:bodyPr/>
        <a:lstStyle/>
        <a:p>
          <a:endParaRPr lang="en-US"/>
        </a:p>
      </dgm:t>
    </dgm:pt>
    <dgm:pt modelId="{B02127D8-6CC0-4B3F-883F-A0EF337B87BC}" type="pres">
      <dgm:prSet presAssocID="{B30E210A-3FC0-46DA-BA18-ED3A50878313}" presName="outerComposite" presStyleCnt="0">
        <dgm:presLayoutVars>
          <dgm:chMax val="5"/>
          <dgm:dir/>
          <dgm:resizeHandles val="exact"/>
        </dgm:presLayoutVars>
      </dgm:prSet>
      <dgm:spPr/>
    </dgm:pt>
    <dgm:pt modelId="{FA937ED2-D44B-4355-887D-8189EE0D94CB}" type="pres">
      <dgm:prSet presAssocID="{B30E210A-3FC0-46DA-BA18-ED3A50878313}" presName="dummyMaxCanvas" presStyleCnt="0">
        <dgm:presLayoutVars/>
      </dgm:prSet>
      <dgm:spPr/>
    </dgm:pt>
    <dgm:pt modelId="{6D62F5F3-B120-412B-8C81-4ACFF033850B}" type="pres">
      <dgm:prSet presAssocID="{B30E210A-3FC0-46DA-BA18-ED3A50878313}" presName="ThreeNodes_1" presStyleLbl="node1" presStyleIdx="0" presStyleCnt="3">
        <dgm:presLayoutVars>
          <dgm:bulletEnabled val="1"/>
        </dgm:presLayoutVars>
      </dgm:prSet>
      <dgm:spPr/>
    </dgm:pt>
    <dgm:pt modelId="{0E206655-047B-4E93-8C07-CCF82B3FA5F2}" type="pres">
      <dgm:prSet presAssocID="{B30E210A-3FC0-46DA-BA18-ED3A50878313}" presName="ThreeNodes_2" presStyleLbl="node1" presStyleIdx="1" presStyleCnt="3">
        <dgm:presLayoutVars>
          <dgm:bulletEnabled val="1"/>
        </dgm:presLayoutVars>
      </dgm:prSet>
      <dgm:spPr/>
    </dgm:pt>
    <dgm:pt modelId="{F5EC3B1F-693D-4BEF-A8E4-88258D54EECC}" type="pres">
      <dgm:prSet presAssocID="{B30E210A-3FC0-46DA-BA18-ED3A50878313}" presName="ThreeNodes_3" presStyleLbl="node1" presStyleIdx="2" presStyleCnt="3">
        <dgm:presLayoutVars>
          <dgm:bulletEnabled val="1"/>
        </dgm:presLayoutVars>
      </dgm:prSet>
      <dgm:spPr/>
    </dgm:pt>
    <dgm:pt modelId="{D2188526-DC7E-4553-98C9-26F388A348B0}" type="pres">
      <dgm:prSet presAssocID="{B30E210A-3FC0-46DA-BA18-ED3A50878313}" presName="ThreeConn_1-2" presStyleLbl="fgAccFollowNode1" presStyleIdx="0" presStyleCnt="2">
        <dgm:presLayoutVars>
          <dgm:bulletEnabled val="1"/>
        </dgm:presLayoutVars>
      </dgm:prSet>
      <dgm:spPr/>
    </dgm:pt>
    <dgm:pt modelId="{7813B425-4B40-487E-8BE0-6E5CD51C4BDA}" type="pres">
      <dgm:prSet presAssocID="{B30E210A-3FC0-46DA-BA18-ED3A50878313}" presName="ThreeConn_2-3" presStyleLbl="fgAccFollowNode1" presStyleIdx="1" presStyleCnt="2">
        <dgm:presLayoutVars>
          <dgm:bulletEnabled val="1"/>
        </dgm:presLayoutVars>
      </dgm:prSet>
      <dgm:spPr/>
    </dgm:pt>
    <dgm:pt modelId="{6E2AEC17-FD63-4503-AE57-543018C4A0FA}" type="pres">
      <dgm:prSet presAssocID="{B30E210A-3FC0-46DA-BA18-ED3A50878313}" presName="ThreeNodes_1_text" presStyleLbl="node1" presStyleIdx="2" presStyleCnt="3">
        <dgm:presLayoutVars>
          <dgm:bulletEnabled val="1"/>
        </dgm:presLayoutVars>
      </dgm:prSet>
      <dgm:spPr/>
    </dgm:pt>
    <dgm:pt modelId="{61D1D34E-3267-4981-8F10-343E2E934E74}" type="pres">
      <dgm:prSet presAssocID="{B30E210A-3FC0-46DA-BA18-ED3A50878313}" presName="ThreeNodes_2_text" presStyleLbl="node1" presStyleIdx="2" presStyleCnt="3">
        <dgm:presLayoutVars>
          <dgm:bulletEnabled val="1"/>
        </dgm:presLayoutVars>
      </dgm:prSet>
      <dgm:spPr/>
    </dgm:pt>
    <dgm:pt modelId="{3B8B84B3-FFCE-413E-8299-8D029FB276AD}" type="pres">
      <dgm:prSet presAssocID="{B30E210A-3FC0-46DA-BA18-ED3A508783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F0450B-17A1-4B7D-8119-20D186803A04}" type="presOf" srcId="{F2151F43-5624-4345-BA7E-785F0D8F3CE8}" destId="{6E2AEC17-FD63-4503-AE57-543018C4A0FA}" srcOrd="1" destOrd="0" presId="urn:microsoft.com/office/officeart/2005/8/layout/vProcess5"/>
    <dgm:cxn modelId="{2FE04313-2208-43C0-BA9E-43025ECF80C9}" srcId="{B30E210A-3FC0-46DA-BA18-ED3A50878313}" destId="{56F5D540-87DD-429F-96DB-3F62C471EC40}" srcOrd="2" destOrd="0" parTransId="{6552F5B2-4B77-4EB0-BF9B-B2F6F482D564}" sibTransId="{933B0C69-8856-4AC5-A5AB-81F4180EAFEA}"/>
    <dgm:cxn modelId="{6C155B25-D270-429E-845D-AFA2ACBC0FD6}" srcId="{B30E210A-3FC0-46DA-BA18-ED3A50878313}" destId="{03530789-DAA0-4C23-B14A-D121D1E2827D}" srcOrd="1" destOrd="0" parTransId="{B5E48D4E-6D78-4820-AAC3-048A5DE8BD25}" sibTransId="{06AD06BA-481F-4DAD-89CD-73339E9332CC}"/>
    <dgm:cxn modelId="{5A66A565-728B-4925-983D-ACEFCC119607}" type="presOf" srcId="{F2151F43-5624-4345-BA7E-785F0D8F3CE8}" destId="{6D62F5F3-B120-412B-8C81-4ACFF033850B}" srcOrd="0" destOrd="0" presId="urn:microsoft.com/office/officeart/2005/8/layout/vProcess5"/>
    <dgm:cxn modelId="{F1C3DE78-95FE-4608-9D14-291E513B4D71}" type="presOf" srcId="{56F5D540-87DD-429F-96DB-3F62C471EC40}" destId="{3B8B84B3-FFCE-413E-8299-8D029FB276AD}" srcOrd="1" destOrd="0" presId="urn:microsoft.com/office/officeart/2005/8/layout/vProcess5"/>
    <dgm:cxn modelId="{0360BD8A-9E7A-435B-BD7F-3B019E0D3D76}" type="presOf" srcId="{B30E210A-3FC0-46DA-BA18-ED3A50878313}" destId="{B02127D8-6CC0-4B3F-883F-A0EF337B87BC}" srcOrd="0" destOrd="0" presId="urn:microsoft.com/office/officeart/2005/8/layout/vProcess5"/>
    <dgm:cxn modelId="{BD8D28E7-2223-4BCA-8D94-A3D16824A9C1}" srcId="{B30E210A-3FC0-46DA-BA18-ED3A50878313}" destId="{F2151F43-5624-4345-BA7E-785F0D8F3CE8}" srcOrd="0" destOrd="0" parTransId="{367AEF13-E88E-4411-820B-E22E1C560A5F}" sibTransId="{F8B51BDE-2F72-491C-BED6-FEF7A82085A9}"/>
    <dgm:cxn modelId="{F1B6D6EC-61E8-4875-9D0C-0CB590DC8F6B}" type="presOf" srcId="{56F5D540-87DD-429F-96DB-3F62C471EC40}" destId="{F5EC3B1F-693D-4BEF-A8E4-88258D54EECC}" srcOrd="0" destOrd="0" presId="urn:microsoft.com/office/officeart/2005/8/layout/vProcess5"/>
    <dgm:cxn modelId="{D5760FED-252E-43E6-ADB6-AA6E89C9A354}" type="presOf" srcId="{03530789-DAA0-4C23-B14A-D121D1E2827D}" destId="{0E206655-047B-4E93-8C07-CCF82B3FA5F2}" srcOrd="0" destOrd="0" presId="urn:microsoft.com/office/officeart/2005/8/layout/vProcess5"/>
    <dgm:cxn modelId="{5AC915ED-09BE-4121-93D8-2C67B90DB25A}" type="presOf" srcId="{F8B51BDE-2F72-491C-BED6-FEF7A82085A9}" destId="{D2188526-DC7E-4553-98C9-26F388A348B0}" srcOrd="0" destOrd="0" presId="urn:microsoft.com/office/officeart/2005/8/layout/vProcess5"/>
    <dgm:cxn modelId="{201E8AF1-C8BC-4DF8-BC09-EF66DE6A3215}" type="presOf" srcId="{03530789-DAA0-4C23-B14A-D121D1E2827D}" destId="{61D1D34E-3267-4981-8F10-343E2E934E74}" srcOrd="1" destOrd="0" presId="urn:microsoft.com/office/officeart/2005/8/layout/vProcess5"/>
    <dgm:cxn modelId="{6F37BFFE-95FD-4D89-AC41-C640D2BC70A2}" type="presOf" srcId="{06AD06BA-481F-4DAD-89CD-73339E9332CC}" destId="{7813B425-4B40-487E-8BE0-6E5CD51C4BDA}" srcOrd="0" destOrd="0" presId="urn:microsoft.com/office/officeart/2005/8/layout/vProcess5"/>
    <dgm:cxn modelId="{F3E14656-A223-49CB-939C-4FBA7DD46965}" type="presParOf" srcId="{B02127D8-6CC0-4B3F-883F-A0EF337B87BC}" destId="{FA937ED2-D44B-4355-887D-8189EE0D94CB}" srcOrd="0" destOrd="0" presId="urn:microsoft.com/office/officeart/2005/8/layout/vProcess5"/>
    <dgm:cxn modelId="{61269163-84B7-442E-93B3-500A7BBF02F6}" type="presParOf" srcId="{B02127D8-6CC0-4B3F-883F-A0EF337B87BC}" destId="{6D62F5F3-B120-412B-8C81-4ACFF033850B}" srcOrd="1" destOrd="0" presId="urn:microsoft.com/office/officeart/2005/8/layout/vProcess5"/>
    <dgm:cxn modelId="{A2354617-BDFD-4AF4-9EFF-E891674B24EF}" type="presParOf" srcId="{B02127D8-6CC0-4B3F-883F-A0EF337B87BC}" destId="{0E206655-047B-4E93-8C07-CCF82B3FA5F2}" srcOrd="2" destOrd="0" presId="urn:microsoft.com/office/officeart/2005/8/layout/vProcess5"/>
    <dgm:cxn modelId="{D2846160-D3B0-4959-A823-41B8F4CD7012}" type="presParOf" srcId="{B02127D8-6CC0-4B3F-883F-A0EF337B87BC}" destId="{F5EC3B1F-693D-4BEF-A8E4-88258D54EECC}" srcOrd="3" destOrd="0" presId="urn:microsoft.com/office/officeart/2005/8/layout/vProcess5"/>
    <dgm:cxn modelId="{E0A255F4-580E-4E6E-A842-A69414DAE540}" type="presParOf" srcId="{B02127D8-6CC0-4B3F-883F-A0EF337B87BC}" destId="{D2188526-DC7E-4553-98C9-26F388A348B0}" srcOrd="4" destOrd="0" presId="urn:microsoft.com/office/officeart/2005/8/layout/vProcess5"/>
    <dgm:cxn modelId="{D8E12503-34D7-4BE8-B932-4CF9FB69006B}" type="presParOf" srcId="{B02127D8-6CC0-4B3F-883F-A0EF337B87BC}" destId="{7813B425-4B40-487E-8BE0-6E5CD51C4BDA}" srcOrd="5" destOrd="0" presId="urn:microsoft.com/office/officeart/2005/8/layout/vProcess5"/>
    <dgm:cxn modelId="{BD3C8624-AB68-4BAC-BB49-073AED371E67}" type="presParOf" srcId="{B02127D8-6CC0-4B3F-883F-A0EF337B87BC}" destId="{6E2AEC17-FD63-4503-AE57-543018C4A0FA}" srcOrd="6" destOrd="0" presId="urn:microsoft.com/office/officeart/2005/8/layout/vProcess5"/>
    <dgm:cxn modelId="{124900EF-550C-4582-8774-2961BC449444}" type="presParOf" srcId="{B02127D8-6CC0-4B3F-883F-A0EF337B87BC}" destId="{61D1D34E-3267-4981-8F10-343E2E934E74}" srcOrd="7" destOrd="0" presId="urn:microsoft.com/office/officeart/2005/8/layout/vProcess5"/>
    <dgm:cxn modelId="{75F3821F-440B-41E5-A85C-A5142CC01D15}" type="presParOf" srcId="{B02127D8-6CC0-4B3F-883F-A0EF337B87BC}" destId="{3B8B84B3-FFCE-413E-8299-8D029FB276A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91254-D653-475E-ADC5-29EF86CF04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E1F5B0-F67A-4AED-BC79-4BF92055D66F}">
      <dgm:prSet custT="1"/>
      <dgm:spPr/>
      <dgm:t>
        <a:bodyPr/>
        <a:lstStyle/>
        <a:p>
          <a:pPr>
            <a:defRPr cap="all"/>
          </a:pPr>
          <a:r>
            <a:rPr lang="pt-BR" sz="2000" b="1" dirty="0"/>
            <a:t>Resultados obtidos no desenvolvimento</a:t>
          </a:r>
          <a:endParaRPr lang="en-US" sz="2000" dirty="0"/>
        </a:p>
      </dgm:t>
    </dgm:pt>
    <dgm:pt modelId="{5B54EE83-B4F2-4C78-A119-E97DDEDB0582}" type="parTrans" cxnId="{B68AA21E-D442-4E1C-AC1F-587913264B8D}">
      <dgm:prSet/>
      <dgm:spPr/>
      <dgm:t>
        <a:bodyPr/>
        <a:lstStyle/>
        <a:p>
          <a:endParaRPr lang="en-US"/>
        </a:p>
      </dgm:t>
    </dgm:pt>
    <dgm:pt modelId="{466A1872-2371-4F16-9449-BC6D951BFA60}" type="sibTrans" cxnId="{B68AA21E-D442-4E1C-AC1F-587913264B8D}">
      <dgm:prSet/>
      <dgm:spPr/>
      <dgm:t>
        <a:bodyPr/>
        <a:lstStyle/>
        <a:p>
          <a:endParaRPr lang="en-US"/>
        </a:p>
      </dgm:t>
    </dgm:pt>
    <dgm:pt modelId="{8B8C2988-4862-4C09-BC14-816492995E92}">
      <dgm:prSet custT="1"/>
      <dgm:spPr/>
      <dgm:t>
        <a:bodyPr/>
        <a:lstStyle/>
        <a:p>
          <a:pPr>
            <a:defRPr cap="all"/>
          </a:pPr>
          <a:r>
            <a:rPr lang="pt-BR" sz="1800" b="1" dirty="0"/>
            <a:t>Requisitos propostos x implementados (atingiram 100% do proposto, o que faltou, o que poderia ser melhor, etc.)</a:t>
          </a:r>
          <a:endParaRPr lang="en-US" sz="1800" dirty="0"/>
        </a:p>
      </dgm:t>
    </dgm:pt>
    <dgm:pt modelId="{4AB352F7-362F-4115-BEF0-B623FA7054DD}" type="parTrans" cxnId="{15DD66BA-293B-4793-996B-AFE96E75973E}">
      <dgm:prSet/>
      <dgm:spPr/>
      <dgm:t>
        <a:bodyPr/>
        <a:lstStyle/>
        <a:p>
          <a:endParaRPr lang="en-US"/>
        </a:p>
      </dgm:t>
    </dgm:pt>
    <dgm:pt modelId="{87A84F3B-3F46-4F7D-8F0F-3DC28BD4961F}" type="sibTrans" cxnId="{15DD66BA-293B-4793-996B-AFE96E75973E}">
      <dgm:prSet/>
      <dgm:spPr/>
      <dgm:t>
        <a:bodyPr/>
        <a:lstStyle/>
        <a:p>
          <a:endParaRPr lang="en-US"/>
        </a:p>
      </dgm:t>
    </dgm:pt>
    <dgm:pt modelId="{EA01C86D-BE8F-4741-88AC-DEB49EC463F1}" type="pres">
      <dgm:prSet presAssocID="{F9891254-D653-475E-ADC5-29EF86CF04B1}" presName="root" presStyleCnt="0">
        <dgm:presLayoutVars>
          <dgm:dir/>
          <dgm:resizeHandles val="exact"/>
        </dgm:presLayoutVars>
      </dgm:prSet>
      <dgm:spPr/>
    </dgm:pt>
    <dgm:pt modelId="{19937132-A0A5-4F70-AB6E-2CA686E35B61}" type="pres">
      <dgm:prSet presAssocID="{09E1F5B0-F67A-4AED-BC79-4BF92055D66F}" presName="compNode" presStyleCnt="0"/>
      <dgm:spPr/>
    </dgm:pt>
    <dgm:pt modelId="{BEA617D1-2B22-46C1-B00A-82E56C12C5AB}" type="pres">
      <dgm:prSet presAssocID="{09E1F5B0-F67A-4AED-BC79-4BF92055D66F}" presName="iconBgRect" presStyleLbl="bgShp" presStyleIdx="0" presStyleCnt="2"/>
      <dgm:spPr/>
    </dgm:pt>
    <dgm:pt modelId="{DC25A958-C558-4A70-A1A2-24BB75F831A0}" type="pres">
      <dgm:prSet presAssocID="{09E1F5B0-F67A-4AED-BC79-4BF92055D6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DE77DB-BE8B-44E4-92EC-4B8D76B684D8}" type="pres">
      <dgm:prSet presAssocID="{09E1F5B0-F67A-4AED-BC79-4BF92055D66F}" presName="spaceRect" presStyleCnt="0"/>
      <dgm:spPr/>
    </dgm:pt>
    <dgm:pt modelId="{BEC8652C-CE60-4EDB-979F-695052C81F53}" type="pres">
      <dgm:prSet presAssocID="{09E1F5B0-F67A-4AED-BC79-4BF92055D66F}" presName="textRect" presStyleLbl="revTx" presStyleIdx="0" presStyleCnt="2">
        <dgm:presLayoutVars>
          <dgm:chMax val="1"/>
          <dgm:chPref val="1"/>
        </dgm:presLayoutVars>
      </dgm:prSet>
      <dgm:spPr/>
    </dgm:pt>
    <dgm:pt modelId="{88BEB167-2071-4FBB-AD66-D5641EDD6179}" type="pres">
      <dgm:prSet presAssocID="{466A1872-2371-4F16-9449-BC6D951BFA60}" presName="sibTrans" presStyleCnt="0"/>
      <dgm:spPr/>
    </dgm:pt>
    <dgm:pt modelId="{40896D6A-E0C4-466E-AACF-7C1CFBA9A0C0}" type="pres">
      <dgm:prSet presAssocID="{8B8C2988-4862-4C09-BC14-816492995E92}" presName="compNode" presStyleCnt="0"/>
      <dgm:spPr/>
    </dgm:pt>
    <dgm:pt modelId="{67C9AA1B-B984-4D67-8E9D-8DF355E8D236}" type="pres">
      <dgm:prSet presAssocID="{8B8C2988-4862-4C09-BC14-816492995E92}" presName="iconBgRect" presStyleLbl="bgShp" presStyleIdx="1" presStyleCnt="2"/>
      <dgm:spPr/>
    </dgm:pt>
    <dgm:pt modelId="{4D00BF47-AF65-4549-A568-4F18EB1571A4}" type="pres">
      <dgm:prSet presAssocID="{8B8C2988-4862-4C09-BC14-816492995E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0E5331-49F5-4BDE-B9E5-47E9A6710D81}" type="pres">
      <dgm:prSet presAssocID="{8B8C2988-4862-4C09-BC14-816492995E92}" presName="spaceRect" presStyleCnt="0"/>
      <dgm:spPr/>
    </dgm:pt>
    <dgm:pt modelId="{117D0610-3909-4B41-BA91-3F68F07BCB33}" type="pres">
      <dgm:prSet presAssocID="{8B8C2988-4862-4C09-BC14-816492995E92}" presName="textRect" presStyleLbl="revTx" presStyleIdx="1" presStyleCnt="2" custScaleX="117843">
        <dgm:presLayoutVars>
          <dgm:chMax val="1"/>
          <dgm:chPref val="1"/>
        </dgm:presLayoutVars>
      </dgm:prSet>
      <dgm:spPr/>
    </dgm:pt>
  </dgm:ptLst>
  <dgm:cxnLst>
    <dgm:cxn modelId="{B68AA21E-D442-4E1C-AC1F-587913264B8D}" srcId="{F9891254-D653-475E-ADC5-29EF86CF04B1}" destId="{09E1F5B0-F67A-4AED-BC79-4BF92055D66F}" srcOrd="0" destOrd="0" parTransId="{5B54EE83-B4F2-4C78-A119-E97DDEDB0582}" sibTransId="{466A1872-2371-4F16-9449-BC6D951BFA60}"/>
    <dgm:cxn modelId="{15DD66BA-293B-4793-996B-AFE96E75973E}" srcId="{F9891254-D653-475E-ADC5-29EF86CF04B1}" destId="{8B8C2988-4862-4C09-BC14-816492995E92}" srcOrd="1" destOrd="0" parTransId="{4AB352F7-362F-4115-BEF0-B623FA7054DD}" sibTransId="{87A84F3B-3F46-4F7D-8F0F-3DC28BD4961F}"/>
    <dgm:cxn modelId="{99B2ACC1-05EB-4893-BD50-7E2D837D9C04}" type="presOf" srcId="{8B8C2988-4862-4C09-BC14-816492995E92}" destId="{117D0610-3909-4B41-BA91-3F68F07BCB33}" srcOrd="0" destOrd="0" presId="urn:microsoft.com/office/officeart/2018/5/layout/IconCircleLabelList"/>
    <dgm:cxn modelId="{3724E7C3-5870-4BDF-B55A-A5310A9E9474}" type="presOf" srcId="{F9891254-D653-475E-ADC5-29EF86CF04B1}" destId="{EA01C86D-BE8F-4741-88AC-DEB49EC463F1}" srcOrd="0" destOrd="0" presId="urn:microsoft.com/office/officeart/2018/5/layout/IconCircleLabelList"/>
    <dgm:cxn modelId="{E25630CE-2AAE-4498-9126-44AA283F5D15}" type="presOf" srcId="{09E1F5B0-F67A-4AED-BC79-4BF92055D66F}" destId="{BEC8652C-CE60-4EDB-979F-695052C81F53}" srcOrd="0" destOrd="0" presId="urn:microsoft.com/office/officeart/2018/5/layout/IconCircleLabelList"/>
    <dgm:cxn modelId="{1590AEFB-CDB2-46EE-BC61-3F34CF97155A}" type="presParOf" srcId="{EA01C86D-BE8F-4741-88AC-DEB49EC463F1}" destId="{19937132-A0A5-4F70-AB6E-2CA686E35B61}" srcOrd="0" destOrd="0" presId="urn:microsoft.com/office/officeart/2018/5/layout/IconCircleLabelList"/>
    <dgm:cxn modelId="{2A3459B4-7E63-43D3-B480-6899823486F2}" type="presParOf" srcId="{19937132-A0A5-4F70-AB6E-2CA686E35B61}" destId="{BEA617D1-2B22-46C1-B00A-82E56C12C5AB}" srcOrd="0" destOrd="0" presId="urn:microsoft.com/office/officeart/2018/5/layout/IconCircleLabelList"/>
    <dgm:cxn modelId="{4D98320A-0A73-4FC2-864D-DD0684D7E150}" type="presParOf" srcId="{19937132-A0A5-4F70-AB6E-2CA686E35B61}" destId="{DC25A958-C558-4A70-A1A2-24BB75F831A0}" srcOrd="1" destOrd="0" presId="urn:microsoft.com/office/officeart/2018/5/layout/IconCircleLabelList"/>
    <dgm:cxn modelId="{03A18549-FE03-45FA-B807-AAE8A6F0E042}" type="presParOf" srcId="{19937132-A0A5-4F70-AB6E-2CA686E35B61}" destId="{03DE77DB-BE8B-44E4-92EC-4B8D76B684D8}" srcOrd="2" destOrd="0" presId="urn:microsoft.com/office/officeart/2018/5/layout/IconCircleLabelList"/>
    <dgm:cxn modelId="{4C2D5277-EA82-4AFD-93B6-6B021D0AD68B}" type="presParOf" srcId="{19937132-A0A5-4F70-AB6E-2CA686E35B61}" destId="{BEC8652C-CE60-4EDB-979F-695052C81F53}" srcOrd="3" destOrd="0" presId="urn:microsoft.com/office/officeart/2018/5/layout/IconCircleLabelList"/>
    <dgm:cxn modelId="{9684EE6B-3BC1-4522-A04C-911BC76DAC71}" type="presParOf" srcId="{EA01C86D-BE8F-4741-88AC-DEB49EC463F1}" destId="{88BEB167-2071-4FBB-AD66-D5641EDD6179}" srcOrd="1" destOrd="0" presId="urn:microsoft.com/office/officeart/2018/5/layout/IconCircleLabelList"/>
    <dgm:cxn modelId="{71AE4305-9519-4522-A48F-1E87FF887450}" type="presParOf" srcId="{EA01C86D-BE8F-4741-88AC-DEB49EC463F1}" destId="{40896D6A-E0C4-466E-AACF-7C1CFBA9A0C0}" srcOrd="2" destOrd="0" presId="urn:microsoft.com/office/officeart/2018/5/layout/IconCircleLabelList"/>
    <dgm:cxn modelId="{843CB4BE-0B2F-4A6D-A92B-83CE6C05E441}" type="presParOf" srcId="{40896D6A-E0C4-466E-AACF-7C1CFBA9A0C0}" destId="{67C9AA1B-B984-4D67-8E9D-8DF355E8D236}" srcOrd="0" destOrd="0" presId="urn:microsoft.com/office/officeart/2018/5/layout/IconCircleLabelList"/>
    <dgm:cxn modelId="{6DD89D7E-8B98-4BA3-BFA4-64BC54CF6D51}" type="presParOf" srcId="{40896D6A-E0C4-466E-AACF-7C1CFBA9A0C0}" destId="{4D00BF47-AF65-4549-A568-4F18EB1571A4}" srcOrd="1" destOrd="0" presId="urn:microsoft.com/office/officeart/2018/5/layout/IconCircleLabelList"/>
    <dgm:cxn modelId="{E88178D2-2DB2-4C06-9A16-E1249640AD9C}" type="presParOf" srcId="{40896D6A-E0C4-466E-AACF-7C1CFBA9A0C0}" destId="{D20E5331-49F5-4BDE-B9E5-47E9A6710D81}" srcOrd="2" destOrd="0" presId="urn:microsoft.com/office/officeart/2018/5/layout/IconCircleLabelList"/>
    <dgm:cxn modelId="{D95B1FB8-A037-42FF-BF4F-FD9D7F608BF6}" type="presParOf" srcId="{40896D6A-E0C4-466E-AACF-7C1CFBA9A0C0}" destId="{117D0610-3909-4B41-BA91-3F68F07BC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49564-25A5-4C54-BCE9-5614857AF4EA}">
      <dsp:nvSpPr>
        <dsp:cNvPr id="0" name=""/>
        <dsp:cNvSpPr/>
      </dsp:nvSpPr>
      <dsp:spPr>
        <a:xfrm>
          <a:off x="1568208" y="9995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73F74-63EF-4B1A-A83F-2BA67B12F66D}">
      <dsp:nvSpPr>
        <dsp:cNvPr id="0" name=""/>
        <dsp:cNvSpPr/>
      </dsp:nvSpPr>
      <dsp:spPr>
        <a:xfrm>
          <a:off x="1985021" y="51676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1E103-0110-4B0F-B09E-CF0A16188824}">
      <dsp:nvSpPr>
        <dsp:cNvPr id="0" name=""/>
        <dsp:cNvSpPr/>
      </dsp:nvSpPr>
      <dsp:spPr>
        <a:xfrm>
          <a:off x="28118" y="2604561"/>
          <a:ext cx="5035992" cy="1488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Memória Alegre é um jogo da memória que possui o principal objetivo de ajudar o desenvolvimento cognitivos dos alunos.</a:t>
          </a:r>
          <a:endParaRPr lang="en-US" sz="2000" kern="1200" dirty="0"/>
        </a:p>
      </dsp:txBody>
      <dsp:txXfrm>
        <a:off x="28118" y="2604561"/>
        <a:ext cx="5035992" cy="1488286"/>
      </dsp:txXfrm>
    </dsp:sp>
    <dsp:sp modelId="{8DA4F333-28C2-4911-90EF-81DD7393609B}">
      <dsp:nvSpPr>
        <dsp:cNvPr id="0" name=""/>
        <dsp:cNvSpPr/>
      </dsp:nvSpPr>
      <dsp:spPr>
        <a:xfrm>
          <a:off x="7249385" y="14833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9772-02B9-4A06-9892-C7850F6A97FD}">
      <dsp:nvSpPr>
        <dsp:cNvPr id="0" name=""/>
        <dsp:cNvSpPr/>
      </dsp:nvSpPr>
      <dsp:spPr>
        <a:xfrm>
          <a:off x="7701363" y="529046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D29F-6491-430E-9671-C9CFD181B586}">
      <dsp:nvSpPr>
        <dsp:cNvPr id="0" name=""/>
        <dsp:cNvSpPr/>
      </dsp:nvSpPr>
      <dsp:spPr>
        <a:xfrm>
          <a:off x="5514621" y="2548768"/>
          <a:ext cx="5274505" cy="331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i="0" kern="1200" dirty="0"/>
            <a:t>O público alvo são os alunos com deficiências intelectuais, proporcionando um ambiente inclusivo e adaptado para atender as necessidades educacionais específicas. </a:t>
          </a:r>
          <a:endParaRPr lang="en-US" sz="2000" b="1" kern="1200" dirty="0"/>
        </a:p>
      </dsp:txBody>
      <dsp:txXfrm>
        <a:off x="5514621" y="2548768"/>
        <a:ext cx="5274505" cy="331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7B802-4823-476C-B900-AB10CC5A6569}">
      <dsp:nvSpPr>
        <dsp:cNvPr id="0" name=""/>
        <dsp:cNvSpPr/>
      </dsp:nvSpPr>
      <dsp:spPr>
        <a:xfrm>
          <a:off x="0" y="673660"/>
          <a:ext cx="489945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/>
            <a:t>Tecnologias utilizadas no desenvolvimento:</a:t>
          </a:r>
          <a:endParaRPr lang="en-US" sz="2800" kern="1200" dirty="0"/>
        </a:p>
      </dsp:txBody>
      <dsp:txXfrm>
        <a:off x="59399" y="733059"/>
        <a:ext cx="4780656" cy="1098002"/>
      </dsp:txXfrm>
    </dsp:sp>
    <dsp:sp modelId="{6F0A5DFC-E1B6-4FCB-B63B-0F0BE0949683}">
      <dsp:nvSpPr>
        <dsp:cNvPr id="0" name=""/>
        <dsp:cNvSpPr/>
      </dsp:nvSpPr>
      <dsp:spPr>
        <a:xfrm>
          <a:off x="0" y="2077660"/>
          <a:ext cx="4899454" cy="951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Java</a:t>
          </a:r>
          <a:endParaRPr lang="en-US" sz="3200" kern="1200" dirty="0"/>
        </a:p>
      </dsp:txBody>
      <dsp:txXfrm>
        <a:off x="46440" y="2124100"/>
        <a:ext cx="4806574" cy="858450"/>
      </dsp:txXfrm>
    </dsp:sp>
    <dsp:sp modelId="{893F6134-62AE-4DE7-928D-430F6191D5CF}">
      <dsp:nvSpPr>
        <dsp:cNvPr id="0" name=""/>
        <dsp:cNvSpPr/>
      </dsp:nvSpPr>
      <dsp:spPr>
        <a:xfrm>
          <a:off x="0" y="3216191"/>
          <a:ext cx="4899454" cy="904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SGBD MySQL</a:t>
          </a:r>
          <a:endParaRPr lang="en-US" sz="3200" kern="1200" dirty="0"/>
        </a:p>
      </dsp:txBody>
      <dsp:txXfrm>
        <a:off x="44157" y="3260348"/>
        <a:ext cx="4811140" cy="816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F5F3-B120-412B-8C81-4ACFF033850B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O professor, após o login, inserirá o nome do aluno e o tempo da fase que ele jogará </a:t>
          </a:r>
          <a:endParaRPr lang="en-US" sz="2500" kern="1200" dirty="0"/>
        </a:p>
      </dsp:txBody>
      <dsp:txXfrm>
        <a:off x="36841" y="36841"/>
        <a:ext cx="7931345" cy="1184159"/>
      </dsp:txXfrm>
    </dsp:sp>
    <dsp:sp modelId="{0E206655-047B-4E93-8C07-CCF82B3FA5F2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Em seguida, o aluno poderá iniciar sua jogatina e, posteriormente, consultar suas pontuações </a:t>
          </a:r>
          <a:endParaRPr lang="en-US" sz="2500" kern="1200" dirty="0"/>
        </a:p>
      </dsp:txBody>
      <dsp:txXfrm>
        <a:off x="856428" y="1504322"/>
        <a:ext cx="7577788" cy="1184159"/>
      </dsp:txXfrm>
    </dsp:sp>
    <dsp:sp modelId="{F5EC3B1F-693D-4BEF-A8E4-88258D54EECC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Nas tabelas de pontuações, serão registrados os pontos e o tempo que foram marcados pelo aluno</a:t>
          </a:r>
          <a:endParaRPr lang="en-US" sz="2500" kern="1200" dirty="0"/>
        </a:p>
      </dsp:txBody>
      <dsp:txXfrm>
        <a:off x="1676015" y="2971804"/>
        <a:ext cx="7577788" cy="1184159"/>
      </dsp:txXfrm>
    </dsp:sp>
    <dsp:sp modelId="{D2188526-DC7E-4553-98C9-26F388A348B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7813B425-4B40-487E-8BE0-6E5CD51C4BDA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17D1-2B22-46C1-B00A-82E56C12C5AB}">
      <dsp:nvSpPr>
        <dsp:cNvPr id="0" name=""/>
        <dsp:cNvSpPr/>
      </dsp:nvSpPr>
      <dsp:spPr>
        <a:xfrm>
          <a:off x="1984961" y="192488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A958-C558-4A70-A1A2-24BB75F831A0}">
      <dsp:nvSpPr>
        <dsp:cNvPr id="0" name=""/>
        <dsp:cNvSpPr/>
      </dsp:nvSpPr>
      <dsp:spPr>
        <a:xfrm>
          <a:off x="2445649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8652C-CE60-4EDB-979F-695052C81F53}">
      <dsp:nvSpPr>
        <dsp:cNvPr id="0" name=""/>
        <dsp:cNvSpPr/>
      </dsp:nvSpPr>
      <dsp:spPr>
        <a:xfrm>
          <a:off x="1293930" y="3027488"/>
          <a:ext cx="3543750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Resultados obtidos no desenvolvimento</a:t>
          </a:r>
          <a:endParaRPr lang="en-US" sz="2000" kern="1200" dirty="0"/>
        </a:p>
      </dsp:txBody>
      <dsp:txXfrm>
        <a:off x="1293930" y="3027488"/>
        <a:ext cx="3543750" cy="972828"/>
      </dsp:txXfrm>
    </dsp:sp>
    <dsp:sp modelId="{67C9AA1B-B984-4D67-8E9D-8DF355E8D236}">
      <dsp:nvSpPr>
        <dsp:cNvPr id="0" name=""/>
        <dsp:cNvSpPr/>
      </dsp:nvSpPr>
      <dsp:spPr>
        <a:xfrm>
          <a:off x="6465023" y="19248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BF47-AF65-4549-A568-4F18EB1571A4}">
      <dsp:nvSpPr>
        <dsp:cNvPr id="0" name=""/>
        <dsp:cNvSpPr/>
      </dsp:nvSpPr>
      <dsp:spPr>
        <a:xfrm>
          <a:off x="6925711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0610-3909-4B41-BA91-3F68F07BCB33}">
      <dsp:nvSpPr>
        <dsp:cNvPr id="0" name=""/>
        <dsp:cNvSpPr/>
      </dsp:nvSpPr>
      <dsp:spPr>
        <a:xfrm>
          <a:off x="5457836" y="3027488"/>
          <a:ext cx="4176061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b="1" kern="1200" dirty="0"/>
            <a:t>Requisitos propostos x implementados (atingiram 100% do proposto, o que faltou, o que poderia ser melhor, etc.)</a:t>
          </a:r>
          <a:endParaRPr lang="en-US" sz="1800" kern="1200" dirty="0"/>
        </a:p>
      </dsp:txBody>
      <dsp:txXfrm>
        <a:off x="5457836" y="3027488"/>
        <a:ext cx="4176061" cy="972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3AD964-A83D-4B16-A171-DD26815BA9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AF4DA-00DB-4936-8929-0DEBF66A6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1832-3FEB-4FC2-8235-FA654EA199D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E83FD-5613-4AD3-AB9B-0CF739BB7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2E9DA6-37C7-4EB9-8A2B-B7EA18C74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25F5-FAEF-4DB8-90F6-321CA79DE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58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>
              <a:defRPr sz="11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448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>
              <a:defRPr sz="1100"/>
            </a:lvl1pPr>
          </a:lstStyle>
          <a:p>
            <a:fld id="{0185AF73-9706-4946-BC36-08A305E388AC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108" y="4925075"/>
            <a:ext cx="5683847" cy="4030021"/>
          </a:xfrm>
          <a:prstGeom prst="rect">
            <a:avLst/>
          </a:prstGeom>
        </p:spPr>
        <p:txBody>
          <a:bodyPr vert="horz" lIns="86859" tIns="43429" rIns="86859" bIns="434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>
              <a:defRPr sz="11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448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>
              <a:defRPr sz="1100"/>
            </a:lvl1pPr>
          </a:lstStyle>
          <a:p>
            <a:fld id="{2BF5F30B-9CB8-4BCF-ABA6-B49AE7441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352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7AC6-2699-4C2F-87B6-C7443AE241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02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5E27AC6-2699-4C2F-87B6-C7443AE241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6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0F9D-31A2-41D1-BFA6-567107A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E82E55-8D64-4C0A-98CF-FC7376C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887B8-CE3A-462A-BBD0-B4EF29A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36A9E-75F7-4114-A430-0D4B7923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38616417-47D8-4521-BCA3-8A859ADE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97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Relationship Id="rId6" Type="http://schemas.openxmlformats.org/officeDocument/2006/relationships/diagramData" Target="../diagrams/data2.xml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29CB49-10EB-4679-AD92-EA2FA4ACBB3D}"/>
              </a:ext>
            </a:extLst>
          </p:cNvPr>
          <p:cNvSpPr txBox="1"/>
          <p:nvPr/>
        </p:nvSpPr>
        <p:spPr>
          <a:xfrm>
            <a:off x="2084299" y="1791482"/>
            <a:ext cx="7425431" cy="230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Calibri" panose="020F0502020204030204" pitchFamily="34" charset="0"/>
              </a:rPr>
              <a:t>TTI105 </a:t>
            </a: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–  Projeto Integrador – Games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Roteiro para Apresentação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Pontuações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B76296-7742-FF44-5B44-B1582977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2" y="1878675"/>
            <a:ext cx="7132701" cy="34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/>
              <a:t>Projeto Integrador - Gamificação - Prof. Antonio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E6B0D2B9-C69F-7889-95B4-946C0DBA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0434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5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91C127"/>
                </a:solidFill>
                <a:latin typeface="Calibri Light"/>
                <a:ea typeface="DejaVu Sans"/>
              </a:rPr>
              <a:t>A</a:t>
            </a:r>
            <a:r>
              <a:rPr lang="pt-BR" sz="3600" b="1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presentação PI – Memória Alegre</a:t>
            </a:r>
            <a:endParaRPr lang="pt-BR" sz="3600" b="1" strike="noStrike" spc="-1" dirty="0">
              <a:latin typeface="Arial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DC60B7-5952-47FE-9B8B-A275A6D07B21}"/>
              </a:ext>
            </a:extLst>
          </p:cNvPr>
          <p:cNvSpPr txBox="1">
            <a:spLocks noChangeArrowheads="1"/>
          </p:cNvSpPr>
          <p:nvPr/>
        </p:nvSpPr>
        <p:spPr>
          <a:xfrm>
            <a:off x="1616235" y="1086069"/>
            <a:ext cx="8959529" cy="4685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pt-BR" altLang="pt-BR" sz="2800" b="1" dirty="0">
                <a:solidFill>
                  <a:schemeClr val="tx1"/>
                </a:solidFill>
                <a:cs typeface="Arial" panose="020B0604020202020204" pitchFamily="34" charset="0"/>
              </a:rPr>
              <a:t>Memória Alegre</a:t>
            </a: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Gustavo Seripierri RA: 24.00630-0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Cauê Almiron RA: 24.01734-5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Murilo Kaspar RA: 24.01178-9</a:t>
            </a:r>
            <a:endParaRPr lang="pt-BR" sz="2600" b="1" dirty="0">
              <a:solidFill>
                <a:schemeClr val="tx1"/>
              </a:solidFill>
            </a:endParaRP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Layla Samya Corrêa RA: 24.01897-0</a:t>
            </a: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Guilherme Ferreira Ambrogini RA: 23.00427-4</a:t>
            </a:r>
          </a:p>
          <a:p>
            <a:pPr lvl="1"/>
            <a:r>
              <a:rPr lang="pt-BR" altLang="pt-BR" sz="2600" b="1" dirty="0">
                <a:solidFill>
                  <a:schemeClr val="tx1"/>
                </a:solidFill>
                <a:cs typeface="Arial" panose="020B0604020202020204" pitchFamily="34" charset="0"/>
              </a:rPr>
              <a:t>Henrique Impastaro RA: 24.01777-9</a:t>
            </a:r>
            <a:endParaRPr lang="pt-BR" alt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8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Descrição do Projeto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96DD7AB7-0A41-0B9D-4705-9E8E08637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295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0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Tecnologias Utilizadas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pic>
        <p:nvPicPr>
          <p:cNvPr id="3" name="Picture 4" descr="Java Logo : valor, histria, png, vector">
            <a:extLst>
              <a:ext uri="{FF2B5EF4-FFF2-40B4-BE49-F238E27FC236}">
                <a16:creationId xmlns:a16="http://schemas.microsoft.com/office/drawing/2014/main" id="{475CE38F-33A6-C80E-47CA-0F89575E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28" y="1724872"/>
            <a:ext cx="3326130" cy="18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1980F1-BFAB-905E-8505-C1DBC8D5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018" y="3644792"/>
            <a:ext cx="2343150" cy="2343150"/>
          </a:xfrm>
          <a:prstGeom prst="rect">
            <a:avLst/>
          </a:pr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C45D982B-5126-79EC-7789-17FC2337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8305"/>
              </p:ext>
            </p:extLst>
          </p:nvPr>
        </p:nvGraphicFramePr>
        <p:xfrm>
          <a:off x="228600" y="1408670"/>
          <a:ext cx="4899454" cy="479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540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Dinâmica do Jogo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/>
              <a:t>Projeto Integrador - Gamificação - Prof. Antonio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D114D980-5321-1149-0F0C-16205D1CA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0270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9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</a:rPr>
              <a:t>Demonstração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72528" y="37697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71545" y="4087559"/>
            <a:ext cx="0" cy="2747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3EA233C-B503-59A8-7BBB-D533D93C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73" y="2203727"/>
            <a:ext cx="7247646" cy="34465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866353" y="3329959"/>
            <a:ext cx="14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Tela</a:t>
            </a:r>
            <a:r>
              <a:rPr lang="pt-BR" dirty="0"/>
              <a:t> </a:t>
            </a:r>
            <a:r>
              <a:rPr lang="pt-BR" b="1" dirty="0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324437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85808" y="3415933"/>
            <a:ext cx="189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Tela Configurações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F36E7-E8DB-F16B-2E8B-C7AC806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3" y="1821138"/>
            <a:ext cx="7247647" cy="3446541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421901"/>
            <a:ext cx="0" cy="3436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5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298122"/>
            <a:ext cx="1702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de Bem-Vindo com nome do Aluno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55258B-CB00-11B9-2B6A-1F05EA9E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2960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padrão das Fases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FCB7A5-A2F9-FCB1-8EDB-3E75A427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8675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297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Victor Hugo Regep Silva</dc:creator>
  <dc:description/>
  <cp:lastModifiedBy>Sam Summer</cp:lastModifiedBy>
  <cp:revision>147</cp:revision>
  <cp:lastPrinted>2022-02-13T14:33:01Z</cp:lastPrinted>
  <dcterms:created xsi:type="dcterms:W3CDTF">2020-03-18T19:42:21Z</dcterms:created>
  <dcterms:modified xsi:type="dcterms:W3CDTF">2024-05-24T10:45:16Z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