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362A5-8283-47FE-BD69-F043B92C0E52}" v="5" dt="2024-05-08T17:31:44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Librelon" userId="517f3b1b71011e46" providerId="LiveId" clId="{AD1FBAB4-83E6-444D-B414-6B93468DD64E}"/>
    <pc:docChg chg="undo redo custSel addSld delSld modSld modMainMaster">
      <pc:chgData name="Cauê Librelon" userId="517f3b1b71011e46" providerId="LiveId" clId="{AD1FBAB4-83E6-444D-B414-6B93468DD64E}" dt="2024-05-07T10:45:28.368" v="2283" actId="2696"/>
      <pc:docMkLst>
        <pc:docMk/>
      </pc:docMkLst>
      <pc:sldChg chg="addSp delSp modSp mod">
        <pc:chgData name="Cauê Librelon" userId="517f3b1b71011e46" providerId="LiveId" clId="{AD1FBAB4-83E6-444D-B414-6B93468DD64E}" dt="2024-05-02T23:04:48.758" v="2152" actId="14100"/>
        <pc:sldMkLst>
          <pc:docMk/>
          <pc:sldMk cId="551523095" sldId="256"/>
        </pc:sldMkLst>
        <pc:spChg chg="add mod">
          <ac:chgData name="Cauê Librelon" userId="517f3b1b71011e46" providerId="LiveId" clId="{AD1FBAB4-83E6-444D-B414-6B93468DD64E}" dt="2024-04-30T21:54:48.973" v="1254" actId="14100"/>
          <ac:spMkLst>
            <pc:docMk/>
            <pc:sldMk cId="551523095" sldId="256"/>
            <ac:spMk id="2" creationId="{7BDCEEAF-06D9-2E8F-483B-A3192FDE5E4A}"/>
          </ac:spMkLst>
        </pc:spChg>
        <pc:spChg chg="add mod">
          <ac:chgData name="Cauê Librelon" userId="517f3b1b71011e46" providerId="LiveId" clId="{AD1FBAB4-83E6-444D-B414-6B93468DD64E}" dt="2024-04-29T14:35:25.186" v="922" actId="20577"/>
          <ac:spMkLst>
            <pc:docMk/>
            <pc:sldMk cId="551523095" sldId="256"/>
            <ac:spMk id="3" creationId="{87F5A493-3F6A-4A7B-BD78-672C3AF7BE94}"/>
          </ac:spMkLst>
        </pc:spChg>
        <pc:spChg chg="add del mod">
          <ac:chgData name="Cauê Librelon" userId="517f3b1b71011e46" providerId="LiveId" clId="{AD1FBAB4-83E6-444D-B414-6B93468DD64E}" dt="2024-04-30T21:52:36.260" v="1243" actId="478"/>
          <ac:spMkLst>
            <pc:docMk/>
            <pc:sldMk cId="551523095" sldId="256"/>
            <ac:spMk id="4" creationId="{D2EDE6B8-2F0D-4132-9BFB-97B0225D1B61}"/>
          </ac:spMkLst>
        </pc:spChg>
        <pc:spChg chg="add del mod">
          <ac:chgData name="Cauê Librelon" userId="517f3b1b71011e46" providerId="LiveId" clId="{AD1FBAB4-83E6-444D-B414-6B93468DD64E}" dt="2024-04-29T14:32:36.029" v="870" actId="478"/>
          <ac:spMkLst>
            <pc:docMk/>
            <pc:sldMk cId="551523095" sldId="256"/>
            <ac:spMk id="5" creationId="{3FFFDCF4-4992-620B-6B28-755F534E4BC1}"/>
          </ac:spMkLst>
        </pc:spChg>
        <pc:spChg chg="add del mod">
          <ac:chgData name="Cauê Librelon" userId="517f3b1b71011e46" providerId="LiveId" clId="{AD1FBAB4-83E6-444D-B414-6B93468DD64E}" dt="2024-04-30T22:01:27.693" v="1261" actId="478"/>
          <ac:spMkLst>
            <pc:docMk/>
            <pc:sldMk cId="551523095" sldId="256"/>
            <ac:spMk id="6" creationId="{4036E675-1EC2-CC48-94F3-484B015CFF26}"/>
          </ac:spMkLst>
        </pc:spChg>
        <pc:spChg chg="add mod">
          <ac:chgData name="Cauê Librelon" userId="517f3b1b71011e46" providerId="LiveId" clId="{AD1FBAB4-83E6-444D-B414-6B93468DD64E}" dt="2024-04-30T22:03:12.344" v="1422" actId="1076"/>
          <ac:spMkLst>
            <pc:docMk/>
            <pc:sldMk cId="551523095" sldId="256"/>
            <ac:spMk id="7" creationId="{A9D76478-A92B-2C6A-1AFB-498BD762BB05}"/>
          </ac:spMkLst>
        </pc:spChg>
        <pc:spChg chg="add mod">
          <ac:chgData name="Cauê Librelon" userId="517f3b1b71011e46" providerId="LiveId" clId="{AD1FBAB4-83E6-444D-B414-6B93468DD64E}" dt="2024-04-30T22:03:18.465" v="1423" actId="1076"/>
          <ac:spMkLst>
            <pc:docMk/>
            <pc:sldMk cId="551523095" sldId="256"/>
            <ac:spMk id="8" creationId="{81288886-1245-D3FE-74ED-ABC02A45D136}"/>
          </ac:spMkLst>
        </pc:spChg>
        <pc:spChg chg="add del mod">
          <ac:chgData name="Cauê Librelon" userId="517f3b1b71011e46" providerId="LiveId" clId="{AD1FBAB4-83E6-444D-B414-6B93468DD64E}" dt="2024-04-29T14:17:25.238" v="808" actId="478"/>
          <ac:spMkLst>
            <pc:docMk/>
            <pc:sldMk cId="551523095" sldId="256"/>
            <ac:spMk id="9" creationId="{2E453FB5-C00A-2A10-5A2A-079E76D9B08D}"/>
          </ac:spMkLst>
        </pc:spChg>
        <pc:spChg chg="add mod">
          <ac:chgData name="Cauê Librelon" userId="517f3b1b71011e46" providerId="LiveId" clId="{AD1FBAB4-83E6-444D-B414-6B93468DD64E}" dt="2024-04-30T22:03:22.294" v="1425" actId="1076"/>
          <ac:spMkLst>
            <pc:docMk/>
            <pc:sldMk cId="551523095" sldId="256"/>
            <ac:spMk id="10" creationId="{F966AE73-ACCB-2659-FD98-54CA49C27F02}"/>
          </ac:spMkLst>
        </pc:spChg>
        <pc:spChg chg="add del mod">
          <ac:chgData name="Cauê Librelon" userId="517f3b1b71011e46" providerId="LiveId" clId="{AD1FBAB4-83E6-444D-B414-6B93468DD64E}" dt="2024-04-29T13:46:05.058" v="452" actId="478"/>
          <ac:spMkLst>
            <pc:docMk/>
            <pc:sldMk cId="551523095" sldId="256"/>
            <ac:spMk id="11" creationId="{B445E3F8-000E-C2B4-0E3D-0CC461302212}"/>
          </ac:spMkLst>
        </pc:spChg>
        <pc:spChg chg="add del">
          <ac:chgData name="Cauê Librelon" userId="517f3b1b71011e46" providerId="LiveId" clId="{AD1FBAB4-83E6-444D-B414-6B93468DD64E}" dt="2024-04-29T13:51:11.856" v="501" actId="22"/>
          <ac:spMkLst>
            <pc:docMk/>
            <pc:sldMk cId="551523095" sldId="256"/>
            <ac:spMk id="13" creationId="{58BD99D8-B285-28DB-2BE8-298712A01457}"/>
          </ac:spMkLst>
        </pc:spChg>
        <pc:spChg chg="add del mod">
          <ac:chgData name="Cauê Librelon" userId="517f3b1b71011e46" providerId="LiveId" clId="{AD1FBAB4-83E6-444D-B414-6B93468DD64E}" dt="2024-04-29T14:28:06.858" v="822" actId="478"/>
          <ac:spMkLst>
            <pc:docMk/>
            <pc:sldMk cId="551523095" sldId="256"/>
            <ac:spMk id="16" creationId="{0D5620B9-B36F-0884-C744-1A3D7CB9C89D}"/>
          </ac:spMkLst>
        </pc:spChg>
        <pc:spChg chg="add del mod">
          <ac:chgData name="Cauê Librelon" userId="517f3b1b71011e46" providerId="LiveId" clId="{AD1FBAB4-83E6-444D-B414-6B93468DD64E}" dt="2024-04-29T14:02:59.701" v="548" actId="478"/>
          <ac:spMkLst>
            <pc:docMk/>
            <pc:sldMk cId="551523095" sldId="256"/>
            <ac:spMk id="21" creationId="{BB9A3471-001B-1ADC-7428-CAF01C389AA2}"/>
          </ac:spMkLst>
        </pc:spChg>
        <pc:spChg chg="add del mod">
          <ac:chgData name="Cauê Librelon" userId="517f3b1b71011e46" providerId="LiveId" clId="{AD1FBAB4-83E6-444D-B414-6B93468DD64E}" dt="2024-04-29T14:28:10.144" v="824" actId="478"/>
          <ac:spMkLst>
            <pc:docMk/>
            <pc:sldMk cId="551523095" sldId="256"/>
            <ac:spMk id="24" creationId="{F58D3015-1D7C-C0E8-289D-5B607FB78C02}"/>
          </ac:spMkLst>
        </pc:spChg>
        <pc:spChg chg="add mod">
          <ac:chgData name="Cauê Librelon" userId="517f3b1b71011e46" providerId="LiveId" clId="{AD1FBAB4-83E6-444D-B414-6B93468DD64E}" dt="2024-05-02T23:04:48.758" v="2152" actId="14100"/>
          <ac:spMkLst>
            <pc:docMk/>
            <pc:sldMk cId="551523095" sldId="256"/>
            <ac:spMk id="25" creationId="{4B74CDB9-719C-6259-23F8-57EF55CB3E4E}"/>
          </ac:spMkLst>
        </pc:spChg>
        <pc:spChg chg="add del mod">
          <ac:chgData name="Cauê Librelon" userId="517f3b1b71011e46" providerId="LiveId" clId="{AD1FBAB4-83E6-444D-B414-6B93468DD64E}" dt="2024-04-29T14:32:23.273" v="861" actId="478"/>
          <ac:spMkLst>
            <pc:docMk/>
            <pc:sldMk cId="551523095" sldId="256"/>
            <ac:spMk id="26" creationId="{5CBEA8DF-1B25-482E-FB1B-321EEB699D7C}"/>
          </ac:spMkLst>
        </pc:spChg>
        <pc:spChg chg="add mod">
          <ac:chgData name="Cauê Librelon" userId="517f3b1b71011e46" providerId="LiveId" clId="{AD1FBAB4-83E6-444D-B414-6B93468DD64E}" dt="2024-04-29T14:12:28.528" v="680" actId="20577"/>
          <ac:spMkLst>
            <pc:docMk/>
            <pc:sldMk cId="551523095" sldId="256"/>
            <ac:spMk id="27" creationId="{EA409BDF-CE65-2F39-9BB1-E124253EC973}"/>
          </ac:spMkLst>
        </pc:spChg>
        <pc:spChg chg="add mod">
          <ac:chgData name="Cauê Librelon" userId="517f3b1b71011e46" providerId="LiveId" clId="{AD1FBAB4-83E6-444D-B414-6B93468DD64E}" dt="2024-04-29T14:20:00.772" v="819"/>
          <ac:spMkLst>
            <pc:docMk/>
            <pc:sldMk cId="551523095" sldId="256"/>
            <ac:spMk id="28" creationId="{E933F442-8EE2-F97D-808D-841E53744A44}"/>
          </ac:spMkLst>
        </pc:spChg>
        <pc:spChg chg="add mod">
          <ac:chgData name="Cauê Librelon" userId="517f3b1b71011e46" providerId="LiveId" clId="{AD1FBAB4-83E6-444D-B414-6B93468DD64E}" dt="2024-04-30T22:03:38.324" v="1427" actId="1076"/>
          <ac:spMkLst>
            <pc:docMk/>
            <pc:sldMk cId="551523095" sldId="256"/>
            <ac:spMk id="37" creationId="{6BC6D4B5-DA45-4631-159D-F0858E6DEA7C}"/>
          </ac:spMkLst>
        </pc:spChg>
        <pc:picChg chg="add del mod">
          <ac:chgData name="Cauê Librelon" userId="517f3b1b71011e46" providerId="LiveId" clId="{AD1FBAB4-83E6-444D-B414-6B93468DD64E}" dt="2024-04-29T14:28:06.858" v="822" actId="478"/>
          <ac:picMkLst>
            <pc:docMk/>
            <pc:sldMk cId="551523095" sldId="256"/>
            <ac:picMk id="15" creationId="{5A058E1F-75F2-6166-6279-3F7F37467633}"/>
          </ac:picMkLst>
        </pc:picChg>
        <pc:picChg chg="add del mod">
          <ac:chgData name="Cauê Librelon" userId="517f3b1b71011e46" providerId="LiveId" clId="{AD1FBAB4-83E6-444D-B414-6B93468DD64E}" dt="2024-04-29T14:28:08.679" v="823" actId="478"/>
          <ac:picMkLst>
            <pc:docMk/>
            <pc:sldMk cId="551523095" sldId="256"/>
            <ac:picMk id="18" creationId="{80197CDB-56EB-6543-4700-BC06DCB6C4FE}"/>
          </ac:picMkLst>
        </pc:picChg>
        <pc:picChg chg="add del mod">
          <ac:chgData name="Cauê Librelon" userId="517f3b1b71011e46" providerId="LiveId" clId="{AD1FBAB4-83E6-444D-B414-6B93468DD64E}" dt="2024-04-29T14:02:59.701" v="548" actId="478"/>
          <ac:picMkLst>
            <pc:docMk/>
            <pc:sldMk cId="551523095" sldId="256"/>
            <ac:picMk id="20" creationId="{DF056CAE-4361-7B3A-09C0-26CC97D8D162}"/>
          </ac:picMkLst>
        </pc:picChg>
        <pc:picChg chg="add del mod">
          <ac:chgData name="Cauê Librelon" userId="517f3b1b71011e46" providerId="LiveId" clId="{AD1FBAB4-83E6-444D-B414-6B93468DD64E}" dt="2024-04-29T14:28:10.144" v="824" actId="478"/>
          <ac:picMkLst>
            <pc:docMk/>
            <pc:sldMk cId="551523095" sldId="256"/>
            <ac:picMk id="23" creationId="{E0A1D23D-34ED-688C-D931-69F7973B3496}"/>
          </ac:picMkLst>
        </pc:picChg>
        <pc:picChg chg="add del mod">
          <ac:chgData name="Cauê Librelon" userId="517f3b1b71011e46" providerId="LiveId" clId="{AD1FBAB4-83E6-444D-B414-6B93468DD64E}" dt="2024-04-29T14:31:30.710" v="839" actId="478"/>
          <ac:picMkLst>
            <pc:docMk/>
            <pc:sldMk cId="551523095" sldId="256"/>
            <ac:picMk id="30" creationId="{4D0025B4-7A1C-159A-CA70-1A71D4D26BA1}"/>
          </ac:picMkLst>
        </pc:picChg>
        <pc:picChg chg="add mod">
          <ac:chgData name="Cauê Librelon" userId="517f3b1b71011e46" providerId="LiveId" clId="{AD1FBAB4-83E6-444D-B414-6B93468DD64E}" dt="2024-04-29T14:33:47.060" v="884" actId="1076"/>
          <ac:picMkLst>
            <pc:docMk/>
            <pc:sldMk cId="551523095" sldId="256"/>
            <ac:picMk id="32" creationId="{2A5FCB88-A3FE-EA8E-4151-8C75945C2CB3}"/>
          </ac:picMkLst>
        </pc:picChg>
        <pc:picChg chg="add mod">
          <ac:chgData name="Cauê Librelon" userId="517f3b1b71011e46" providerId="LiveId" clId="{AD1FBAB4-83E6-444D-B414-6B93468DD64E}" dt="2024-04-29T14:33:56.104" v="887" actId="1076"/>
          <ac:picMkLst>
            <pc:docMk/>
            <pc:sldMk cId="551523095" sldId="256"/>
            <ac:picMk id="34" creationId="{30F97DFF-8043-DA9A-5668-B767AAEA25B1}"/>
          </ac:picMkLst>
        </pc:picChg>
        <pc:picChg chg="add mod">
          <ac:chgData name="Cauê Librelon" userId="517f3b1b71011e46" providerId="LiveId" clId="{AD1FBAB4-83E6-444D-B414-6B93468DD64E}" dt="2024-04-29T14:33:51.640" v="886" actId="1076"/>
          <ac:picMkLst>
            <pc:docMk/>
            <pc:sldMk cId="551523095" sldId="256"/>
            <ac:picMk id="36" creationId="{38AE06A5-80CF-4872-8620-39BCB0E196B3}"/>
          </ac:picMkLst>
        </pc:picChg>
        <pc:picChg chg="add del mod">
          <ac:chgData name="Cauê Librelon" userId="517f3b1b71011e46" providerId="LiveId" clId="{AD1FBAB4-83E6-444D-B414-6B93468DD64E}" dt="2024-04-29T13:50:46.588" v="499" actId="478"/>
          <ac:picMkLst>
            <pc:docMk/>
            <pc:sldMk cId="551523095" sldId="256"/>
            <ac:picMk id="1026" creationId="{FFBE6034-14CF-4FF7-64E7-5075908EAB30}"/>
          </ac:picMkLst>
        </pc:picChg>
      </pc:sldChg>
      <pc:sldChg chg="addSp delSp modSp mod">
        <pc:chgData name="Cauê Librelon" userId="517f3b1b71011e46" providerId="LiveId" clId="{AD1FBAB4-83E6-444D-B414-6B93468DD64E}" dt="2024-05-02T22:58:59.133" v="2086" actId="1076"/>
        <pc:sldMkLst>
          <pc:docMk/>
          <pc:sldMk cId="3769793030" sldId="257"/>
        </pc:sldMkLst>
        <pc:spChg chg="del mod">
          <ac:chgData name="Cauê Librelon" userId="517f3b1b71011e46" providerId="LiveId" clId="{AD1FBAB4-83E6-444D-B414-6B93468DD64E}" dt="2024-04-29T13:25:01.116" v="94" actId="478"/>
          <ac:spMkLst>
            <pc:docMk/>
            <pc:sldMk cId="3769793030" sldId="257"/>
            <ac:spMk id="2" creationId="{4AE51999-8FAB-7263-4E6F-5D77A11F1CE7}"/>
          </ac:spMkLst>
        </pc:spChg>
        <pc:spChg chg="add mod">
          <ac:chgData name="Cauê Librelon" userId="517f3b1b71011e46" providerId="LiveId" clId="{AD1FBAB4-83E6-444D-B414-6B93468DD64E}" dt="2024-05-02T22:41:55.030" v="1931" actId="14100"/>
          <ac:spMkLst>
            <pc:docMk/>
            <pc:sldMk cId="3769793030" sldId="257"/>
            <ac:spMk id="2" creationId="{EE707980-47B3-97FB-5F15-334019DEBD35}"/>
          </ac:spMkLst>
        </pc:spChg>
        <pc:spChg chg="del mod">
          <ac:chgData name="Cauê Librelon" userId="517f3b1b71011e46" providerId="LiveId" clId="{AD1FBAB4-83E6-444D-B414-6B93468DD64E}" dt="2024-04-29T13:24:56.840" v="92" actId="478"/>
          <ac:spMkLst>
            <pc:docMk/>
            <pc:sldMk cId="3769793030" sldId="257"/>
            <ac:spMk id="3" creationId="{01B936B9-ADBB-26BC-07A0-6F990C455FBC}"/>
          </ac:spMkLst>
        </pc:spChg>
        <pc:spChg chg="add mod">
          <ac:chgData name="Cauê Librelon" userId="517f3b1b71011e46" providerId="LiveId" clId="{AD1FBAB4-83E6-444D-B414-6B93468DD64E}" dt="2024-05-02T22:42:05.098" v="1932" actId="1076"/>
          <ac:spMkLst>
            <pc:docMk/>
            <pc:sldMk cId="3769793030" sldId="257"/>
            <ac:spMk id="3" creationId="{2DE8A3D0-0BDE-3096-DB82-39CDE7A11B9D}"/>
          </ac:spMkLst>
        </pc:spChg>
        <pc:spChg chg="add mod">
          <ac:chgData name="Cauê Librelon" userId="517f3b1b71011e46" providerId="LiveId" clId="{AD1FBAB4-83E6-444D-B414-6B93468DD64E}" dt="2024-04-30T22:09:32.338" v="1499" actId="14100"/>
          <ac:spMkLst>
            <pc:docMk/>
            <pc:sldMk cId="3769793030" sldId="257"/>
            <ac:spMk id="4" creationId="{77122D93-F53D-938F-5A4C-FFD714695490}"/>
          </ac:spMkLst>
        </pc:spChg>
        <pc:spChg chg="add del mod">
          <ac:chgData name="Cauê Librelon" userId="517f3b1b71011e46" providerId="LiveId" clId="{AD1FBAB4-83E6-444D-B414-6B93468DD64E}" dt="2024-04-30T22:08:01.414" v="1470" actId="478"/>
          <ac:spMkLst>
            <pc:docMk/>
            <pc:sldMk cId="3769793030" sldId="257"/>
            <ac:spMk id="5" creationId="{F5F28CAE-5299-442B-B5F4-1FB5E34E23AD}"/>
          </ac:spMkLst>
        </pc:spChg>
        <pc:spChg chg="add del mod">
          <ac:chgData name="Cauê Librelon" userId="517f3b1b71011e46" providerId="LiveId" clId="{AD1FBAB4-83E6-444D-B414-6B93468DD64E}" dt="2024-04-30T22:08:00.058" v="1469" actId="478"/>
          <ac:spMkLst>
            <pc:docMk/>
            <pc:sldMk cId="3769793030" sldId="257"/>
            <ac:spMk id="6" creationId="{BDCBFF12-1A08-41AC-3DC5-92367D56969E}"/>
          </ac:spMkLst>
        </pc:spChg>
        <pc:spChg chg="add del mod">
          <ac:chgData name="Cauê Librelon" userId="517f3b1b71011e46" providerId="LiveId" clId="{AD1FBAB4-83E6-444D-B414-6B93468DD64E}" dt="2024-04-30T22:08:56.888" v="1483" actId="478"/>
          <ac:spMkLst>
            <pc:docMk/>
            <pc:sldMk cId="3769793030" sldId="257"/>
            <ac:spMk id="7" creationId="{54D0EADA-7F04-60DC-8671-B315FFC6FB2A}"/>
          </ac:spMkLst>
        </pc:spChg>
        <pc:spChg chg="add del mod">
          <ac:chgData name="Cauê Librelon" userId="517f3b1b71011e46" providerId="LiveId" clId="{AD1FBAB4-83E6-444D-B414-6B93468DD64E}" dt="2024-04-30T22:08:55.523" v="1482" actId="478"/>
          <ac:spMkLst>
            <pc:docMk/>
            <pc:sldMk cId="3769793030" sldId="257"/>
            <ac:spMk id="8" creationId="{12AEEFC5-EB97-88D7-907E-BF46C7A22326}"/>
          </ac:spMkLst>
        </pc:spChg>
        <pc:spChg chg="add mod">
          <ac:chgData name="Cauê Librelon" userId="517f3b1b71011e46" providerId="LiveId" clId="{AD1FBAB4-83E6-444D-B414-6B93468DD64E}" dt="2024-04-30T22:10:15.102" v="1515" actId="1076"/>
          <ac:spMkLst>
            <pc:docMk/>
            <pc:sldMk cId="3769793030" sldId="257"/>
            <ac:spMk id="11" creationId="{809F802E-BBAF-3D4C-7A22-77E2065CAA62}"/>
          </ac:spMkLst>
        </pc:spChg>
        <pc:spChg chg="add del mod">
          <ac:chgData name="Cauê Librelon" userId="517f3b1b71011e46" providerId="LiveId" clId="{AD1FBAB4-83E6-444D-B414-6B93468DD64E}" dt="2024-04-30T22:10:27.022" v="1518"/>
          <ac:spMkLst>
            <pc:docMk/>
            <pc:sldMk cId="3769793030" sldId="257"/>
            <ac:spMk id="12" creationId="{6F66D7ED-4DC0-4DC1-2F14-AC77F495E163}"/>
          </ac:spMkLst>
        </pc:spChg>
        <pc:spChg chg="add del mod">
          <ac:chgData name="Cauê Librelon" userId="517f3b1b71011e46" providerId="LiveId" clId="{AD1FBAB4-83E6-444D-B414-6B93468DD64E}" dt="2024-04-30T22:10:49.412" v="1525" actId="478"/>
          <ac:spMkLst>
            <pc:docMk/>
            <pc:sldMk cId="3769793030" sldId="257"/>
            <ac:spMk id="14" creationId="{74C84F9C-7783-E958-C928-957058E057D1}"/>
          </ac:spMkLst>
        </pc:spChg>
        <pc:spChg chg="add mod">
          <ac:chgData name="Cauê Librelon" userId="517f3b1b71011e46" providerId="LiveId" clId="{AD1FBAB4-83E6-444D-B414-6B93468DD64E}" dt="2024-04-30T22:11:10.867" v="1536" actId="1076"/>
          <ac:spMkLst>
            <pc:docMk/>
            <pc:sldMk cId="3769793030" sldId="257"/>
            <ac:spMk id="15" creationId="{45ABF6E8-BFA3-4369-5DF9-EA09E72E3F66}"/>
          </ac:spMkLst>
        </pc:spChg>
        <pc:spChg chg="add mod">
          <ac:chgData name="Cauê Librelon" userId="517f3b1b71011e46" providerId="LiveId" clId="{AD1FBAB4-83E6-444D-B414-6B93468DD64E}" dt="2024-04-30T22:11:34.799" v="1551" actId="1076"/>
          <ac:spMkLst>
            <pc:docMk/>
            <pc:sldMk cId="3769793030" sldId="257"/>
            <ac:spMk id="16" creationId="{66872278-093A-D582-BBE6-9744FFFF2110}"/>
          </ac:spMkLst>
        </pc:spChg>
        <pc:spChg chg="add mod">
          <ac:chgData name="Cauê Librelon" userId="517f3b1b71011e46" providerId="LiveId" clId="{AD1FBAB4-83E6-444D-B414-6B93468DD64E}" dt="2024-04-30T22:12:13.708" v="1559" actId="207"/>
          <ac:spMkLst>
            <pc:docMk/>
            <pc:sldMk cId="3769793030" sldId="257"/>
            <ac:spMk id="17" creationId="{A8ED9E74-CC32-1BFB-452D-E76149E75FDE}"/>
          </ac:spMkLst>
        </pc:spChg>
        <pc:spChg chg="add mod">
          <ac:chgData name="Cauê Librelon" userId="517f3b1b71011e46" providerId="LiveId" clId="{AD1FBAB4-83E6-444D-B414-6B93468DD64E}" dt="2024-04-30T22:12:20.211" v="1562" actId="207"/>
          <ac:spMkLst>
            <pc:docMk/>
            <pc:sldMk cId="3769793030" sldId="257"/>
            <ac:spMk id="18" creationId="{D9CBEBB8-F272-C02B-B932-9AF05C2AE54B}"/>
          </ac:spMkLst>
        </pc:spChg>
        <pc:spChg chg="add mod">
          <ac:chgData name="Cauê Librelon" userId="517f3b1b71011e46" providerId="LiveId" clId="{AD1FBAB4-83E6-444D-B414-6B93468DD64E}" dt="2024-04-30T22:12:32.233" v="1565" actId="207"/>
          <ac:spMkLst>
            <pc:docMk/>
            <pc:sldMk cId="3769793030" sldId="257"/>
            <ac:spMk id="19" creationId="{02C478AE-33C8-DA39-1707-31303FCDB09F}"/>
          </ac:spMkLst>
        </pc:spChg>
        <pc:spChg chg="add mod">
          <ac:chgData name="Cauê Librelon" userId="517f3b1b71011e46" providerId="LiveId" clId="{AD1FBAB4-83E6-444D-B414-6B93468DD64E}" dt="2024-04-30T22:15:21.408" v="1574" actId="1076"/>
          <ac:spMkLst>
            <pc:docMk/>
            <pc:sldMk cId="3769793030" sldId="257"/>
            <ac:spMk id="20" creationId="{4CA0A76F-EF49-61B8-A9D4-706EB0AD987B}"/>
          </ac:spMkLst>
        </pc:spChg>
        <pc:spChg chg="add mod">
          <ac:chgData name="Cauê Librelon" userId="517f3b1b71011e46" providerId="LiveId" clId="{AD1FBAB4-83E6-444D-B414-6B93468DD64E}" dt="2024-04-30T22:16:48.256" v="1598" actId="1076"/>
          <ac:spMkLst>
            <pc:docMk/>
            <pc:sldMk cId="3769793030" sldId="257"/>
            <ac:spMk id="21" creationId="{874D584C-F72E-749D-B4EE-9CE4F9EFF50C}"/>
          </ac:spMkLst>
        </pc:spChg>
        <pc:spChg chg="add mod">
          <ac:chgData name="Cauê Librelon" userId="517f3b1b71011e46" providerId="LiveId" clId="{AD1FBAB4-83E6-444D-B414-6B93468DD64E}" dt="2024-04-30T22:17:20.407" v="1613" actId="1076"/>
          <ac:spMkLst>
            <pc:docMk/>
            <pc:sldMk cId="3769793030" sldId="257"/>
            <ac:spMk id="22" creationId="{DBF090F6-C11E-B7EE-39A8-0B8851EC4096}"/>
          </ac:spMkLst>
        </pc:spChg>
        <pc:spChg chg="add mod">
          <ac:chgData name="Cauê Librelon" userId="517f3b1b71011e46" providerId="LiveId" clId="{AD1FBAB4-83E6-444D-B414-6B93468DD64E}" dt="2024-05-02T22:58:45.023" v="2085" actId="1076"/>
          <ac:spMkLst>
            <pc:docMk/>
            <pc:sldMk cId="3769793030" sldId="257"/>
            <ac:spMk id="23" creationId="{E12F33F9-F6E2-D284-E525-5CD2DD76FE59}"/>
          </ac:spMkLst>
        </pc:spChg>
        <pc:spChg chg="add mod">
          <ac:chgData name="Cauê Librelon" userId="517f3b1b71011e46" providerId="LiveId" clId="{AD1FBAB4-83E6-444D-B414-6B93468DD64E}" dt="2024-05-02T22:58:59.133" v="2086" actId="1076"/>
          <ac:spMkLst>
            <pc:docMk/>
            <pc:sldMk cId="3769793030" sldId="257"/>
            <ac:spMk id="24" creationId="{8CC29E5D-2430-1DFA-B36E-2F6CE6480997}"/>
          </ac:spMkLst>
        </pc:spChg>
        <pc:picChg chg="add mod">
          <ac:chgData name="Cauê Librelon" userId="517f3b1b71011e46" providerId="LiveId" clId="{AD1FBAB4-83E6-444D-B414-6B93468DD64E}" dt="2024-04-30T22:09:34.363" v="1500" actId="1076"/>
          <ac:picMkLst>
            <pc:docMk/>
            <pc:sldMk cId="3769793030" sldId="257"/>
            <ac:picMk id="9" creationId="{8BAB4290-6A60-E1FD-74C3-CAD3B4C4DFA6}"/>
          </ac:picMkLst>
        </pc:picChg>
        <pc:picChg chg="add mod">
          <ac:chgData name="Cauê Librelon" userId="517f3b1b71011e46" providerId="LiveId" clId="{AD1FBAB4-83E6-444D-B414-6B93468DD64E}" dt="2024-04-30T22:09:38.468" v="1503" actId="1076"/>
          <ac:picMkLst>
            <pc:docMk/>
            <pc:sldMk cId="3769793030" sldId="257"/>
            <ac:picMk id="10" creationId="{97635660-23A9-CB49-E79E-CB886C40FB42}"/>
          </ac:picMkLst>
        </pc:picChg>
        <pc:picChg chg="add del mod">
          <ac:chgData name="Cauê Librelon" userId="517f3b1b71011e46" providerId="LiveId" clId="{AD1FBAB4-83E6-444D-B414-6B93468DD64E}" dt="2024-04-30T22:10:46.778" v="1524" actId="478"/>
          <ac:picMkLst>
            <pc:docMk/>
            <pc:sldMk cId="3769793030" sldId="257"/>
            <ac:picMk id="13" creationId="{294223F0-E9FF-2AA2-A70C-001C26BF9E6C}"/>
          </ac:picMkLst>
        </pc:picChg>
      </pc:sldChg>
      <pc:sldChg chg="addSp delSp modSp add mod">
        <pc:chgData name="Cauê Librelon" userId="517f3b1b71011e46" providerId="LiveId" clId="{AD1FBAB4-83E6-444D-B414-6B93468DD64E}" dt="2024-05-02T22:56:08.243" v="2062" actId="14100"/>
        <pc:sldMkLst>
          <pc:docMk/>
          <pc:sldMk cId="472172899" sldId="258"/>
        </pc:sldMkLst>
        <pc:spChg chg="del">
          <ac:chgData name="Cauê Librelon" userId="517f3b1b71011e46" providerId="LiveId" clId="{AD1FBAB4-83E6-444D-B414-6B93468DD64E}" dt="2024-04-30T21:28:03.004" v="973" actId="478"/>
          <ac:spMkLst>
            <pc:docMk/>
            <pc:sldMk cId="472172899" sldId="258"/>
            <ac:spMk id="2" creationId="{7BDCEEAF-06D9-2E8F-483B-A3192FDE5E4A}"/>
          </ac:spMkLst>
        </pc:spChg>
        <pc:spChg chg="del mod">
          <ac:chgData name="Cauê Librelon" userId="517f3b1b71011e46" providerId="LiveId" clId="{AD1FBAB4-83E6-444D-B414-6B93468DD64E}" dt="2024-04-30T21:28:09.302" v="975" actId="478"/>
          <ac:spMkLst>
            <pc:docMk/>
            <pc:sldMk cId="472172899" sldId="258"/>
            <ac:spMk id="3" creationId="{87F5A493-3F6A-4A7B-BD78-672C3AF7BE94}"/>
          </ac:spMkLst>
        </pc:spChg>
        <pc:spChg chg="del">
          <ac:chgData name="Cauê Librelon" userId="517f3b1b71011e46" providerId="LiveId" clId="{AD1FBAB4-83E6-444D-B414-6B93468DD64E}" dt="2024-04-30T21:27:40.615" v="965" actId="478"/>
          <ac:spMkLst>
            <pc:docMk/>
            <pc:sldMk cId="472172899" sldId="258"/>
            <ac:spMk id="4" creationId="{D2EDE6B8-2F0D-4132-9BFB-97B0225D1B61}"/>
          </ac:spMkLst>
        </pc:spChg>
        <pc:spChg chg="del mod">
          <ac:chgData name="Cauê Librelon" userId="517f3b1b71011e46" providerId="LiveId" clId="{AD1FBAB4-83E6-444D-B414-6B93468DD64E}" dt="2024-04-30T21:27:43.828" v="967" actId="478"/>
          <ac:spMkLst>
            <pc:docMk/>
            <pc:sldMk cId="472172899" sldId="258"/>
            <ac:spMk id="5" creationId="{3FFFDCF4-4992-620B-6B28-755F534E4BC1}"/>
          </ac:spMkLst>
        </pc:spChg>
        <pc:spChg chg="del mod">
          <ac:chgData name="Cauê Librelon" userId="517f3b1b71011e46" providerId="LiveId" clId="{AD1FBAB4-83E6-444D-B414-6B93468DD64E}" dt="2024-04-30T21:27:57.804" v="971" actId="478"/>
          <ac:spMkLst>
            <pc:docMk/>
            <pc:sldMk cId="472172899" sldId="258"/>
            <ac:spMk id="6" creationId="{4036E675-1EC2-CC48-94F3-484B015CFF26}"/>
          </ac:spMkLst>
        </pc:spChg>
        <pc:spChg chg="del">
          <ac:chgData name="Cauê Librelon" userId="517f3b1b71011e46" providerId="LiveId" clId="{AD1FBAB4-83E6-444D-B414-6B93468DD64E}" dt="2024-04-30T21:27:50.583" v="969" actId="478"/>
          <ac:spMkLst>
            <pc:docMk/>
            <pc:sldMk cId="472172899" sldId="258"/>
            <ac:spMk id="7" creationId="{A9D76478-A92B-2C6A-1AFB-498BD762BB05}"/>
          </ac:spMkLst>
        </pc:spChg>
        <pc:spChg chg="del">
          <ac:chgData name="Cauê Librelon" userId="517f3b1b71011e46" providerId="LiveId" clId="{AD1FBAB4-83E6-444D-B414-6B93468DD64E}" dt="2024-04-30T21:27:50.583" v="969" actId="478"/>
          <ac:spMkLst>
            <pc:docMk/>
            <pc:sldMk cId="472172899" sldId="258"/>
            <ac:spMk id="8" creationId="{81288886-1245-D3FE-74ED-ABC02A45D136}"/>
          </ac:spMkLst>
        </pc:spChg>
        <pc:spChg chg="del">
          <ac:chgData name="Cauê Librelon" userId="517f3b1b71011e46" providerId="LiveId" clId="{AD1FBAB4-83E6-444D-B414-6B93468DD64E}" dt="2024-04-30T21:28:00.396" v="972" actId="478"/>
          <ac:spMkLst>
            <pc:docMk/>
            <pc:sldMk cId="472172899" sldId="258"/>
            <ac:spMk id="10" creationId="{F966AE73-ACCB-2659-FD98-54CA49C27F02}"/>
          </ac:spMkLst>
        </pc:spChg>
        <pc:spChg chg="add del mod">
          <ac:chgData name="Cauê Librelon" userId="517f3b1b71011e46" providerId="LiveId" clId="{AD1FBAB4-83E6-444D-B414-6B93468DD64E}" dt="2024-04-30T21:29:11.476" v="985" actId="478"/>
          <ac:spMkLst>
            <pc:docMk/>
            <pc:sldMk cId="472172899" sldId="258"/>
            <ac:spMk id="12" creationId="{39DEB113-C4A9-CA49-A429-2C0931428355}"/>
          </ac:spMkLst>
        </pc:spChg>
        <pc:spChg chg="del">
          <ac:chgData name="Cauê Librelon" userId="517f3b1b71011e46" providerId="LiveId" clId="{AD1FBAB4-83E6-444D-B414-6B93468DD64E}" dt="2024-04-30T21:28:14.927" v="978" actId="478"/>
          <ac:spMkLst>
            <pc:docMk/>
            <pc:sldMk cId="472172899" sldId="258"/>
            <ac:spMk id="16" creationId="{0D5620B9-B36F-0884-C744-1A3D7CB9C89D}"/>
          </ac:spMkLst>
        </pc:spChg>
        <pc:spChg chg="add del mod">
          <ac:chgData name="Cauê Librelon" userId="517f3b1b71011e46" providerId="LiveId" clId="{AD1FBAB4-83E6-444D-B414-6B93468DD64E}" dt="2024-04-30T22:01:31.401" v="1262" actId="478"/>
          <ac:spMkLst>
            <pc:docMk/>
            <pc:sldMk cId="472172899" sldId="258"/>
            <ac:spMk id="17" creationId="{D8532310-E9D2-5D07-1EA8-6608A410B0DE}"/>
          </ac:spMkLst>
        </pc:spChg>
        <pc:spChg chg="add del mod">
          <ac:chgData name="Cauê Librelon" userId="517f3b1b71011e46" providerId="LiveId" clId="{AD1FBAB4-83E6-444D-B414-6B93468DD64E}" dt="2024-04-30T21:31:56.632" v="1010"/>
          <ac:spMkLst>
            <pc:docMk/>
            <pc:sldMk cId="472172899" sldId="258"/>
            <ac:spMk id="19" creationId="{B9B9DE85-D3BC-022A-AD9E-9C458201555B}"/>
          </ac:spMkLst>
        </pc:spChg>
        <pc:spChg chg="add mod">
          <ac:chgData name="Cauê Librelon" userId="517f3b1b71011e46" providerId="LiveId" clId="{AD1FBAB4-83E6-444D-B414-6B93468DD64E}" dt="2024-05-02T22:42:26.667" v="1940" actId="1076"/>
          <ac:spMkLst>
            <pc:docMk/>
            <pc:sldMk cId="472172899" sldId="258"/>
            <ac:spMk id="20" creationId="{53EAC596-47B3-9192-4090-8FA8194341E3}"/>
          </ac:spMkLst>
        </pc:spChg>
        <pc:spChg chg="add del mod">
          <ac:chgData name="Cauê Librelon" userId="517f3b1b71011e46" providerId="LiveId" clId="{AD1FBAB4-83E6-444D-B414-6B93468DD64E}" dt="2024-04-30T21:44:27.156" v="1171" actId="478"/>
          <ac:spMkLst>
            <pc:docMk/>
            <pc:sldMk cId="472172899" sldId="258"/>
            <ac:spMk id="21" creationId="{22D1C05C-8CF6-6614-38EC-211B67EDFD36}"/>
          </ac:spMkLst>
        </pc:spChg>
        <pc:spChg chg="add del mod">
          <ac:chgData name="Cauê Librelon" userId="517f3b1b71011e46" providerId="LiveId" clId="{AD1FBAB4-83E6-444D-B414-6B93468DD64E}" dt="2024-04-30T21:52:32.303" v="1242" actId="478"/>
          <ac:spMkLst>
            <pc:docMk/>
            <pc:sldMk cId="472172899" sldId="258"/>
            <ac:spMk id="22" creationId="{D3206AD1-9086-30DB-31FD-7F67E2B59ADC}"/>
          </ac:spMkLst>
        </pc:spChg>
        <pc:spChg chg="del">
          <ac:chgData name="Cauê Librelon" userId="517f3b1b71011e46" providerId="LiveId" clId="{AD1FBAB4-83E6-444D-B414-6B93468DD64E}" dt="2024-04-30T21:28:16.968" v="979" actId="478"/>
          <ac:spMkLst>
            <pc:docMk/>
            <pc:sldMk cId="472172899" sldId="258"/>
            <ac:spMk id="24" creationId="{F58D3015-1D7C-C0E8-289D-5B607FB78C02}"/>
          </ac:spMkLst>
        </pc:spChg>
        <pc:spChg chg="del">
          <ac:chgData name="Cauê Librelon" userId="517f3b1b71011e46" providerId="LiveId" clId="{AD1FBAB4-83E6-444D-B414-6B93468DD64E}" dt="2024-04-30T21:28:13.057" v="977" actId="478"/>
          <ac:spMkLst>
            <pc:docMk/>
            <pc:sldMk cId="472172899" sldId="258"/>
            <ac:spMk id="25" creationId="{4B74CDB9-719C-6259-23F8-57EF55CB3E4E}"/>
          </ac:spMkLst>
        </pc:spChg>
        <pc:spChg chg="del">
          <ac:chgData name="Cauê Librelon" userId="517f3b1b71011e46" providerId="LiveId" clId="{AD1FBAB4-83E6-444D-B414-6B93468DD64E}" dt="2024-04-30T21:27:50.583" v="969" actId="478"/>
          <ac:spMkLst>
            <pc:docMk/>
            <pc:sldMk cId="472172899" sldId="258"/>
            <ac:spMk id="26" creationId="{5CBEA8DF-1B25-482E-FB1B-321EEB699D7C}"/>
          </ac:spMkLst>
        </pc:spChg>
        <pc:spChg chg="del">
          <ac:chgData name="Cauê Librelon" userId="517f3b1b71011e46" providerId="LiveId" clId="{AD1FBAB4-83E6-444D-B414-6B93468DD64E}" dt="2024-04-30T21:28:11.407" v="976" actId="478"/>
          <ac:spMkLst>
            <pc:docMk/>
            <pc:sldMk cId="472172899" sldId="258"/>
            <ac:spMk id="27" creationId="{EA409BDF-CE65-2F39-9BB1-E124253EC973}"/>
          </ac:spMkLst>
        </pc:spChg>
        <pc:spChg chg="add mod">
          <ac:chgData name="Cauê Librelon" userId="517f3b1b71011e46" providerId="LiveId" clId="{AD1FBAB4-83E6-444D-B414-6B93468DD64E}" dt="2024-04-30T22:07:04.954" v="1456" actId="14100"/>
          <ac:spMkLst>
            <pc:docMk/>
            <pc:sldMk cId="472172899" sldId="258"/>
            <ac:spMk id="28" creationId="{13AEDEFC-72B0-0038-744D-DEF6D7D2458B}"/>
          </ac:spMkLst>
        </pc:spChg>
        <pc:spChg chg="add mod">
          <ac:chgData name="Cauê Librelon" userId="517f3b1b71011e46" providerId="LiveId" clId="{AD1FBAB4-83E6-444D-B414-6B93468DD64E}" dt="2024-04-30T22:00:51.105" v="1256" actId="1076"/>
          <ac:spMkLst>
            <pc:docMk/>
            <pc:sldMk cId="472172899" sldId="258"/>
            <ac:spMk id="29" creationId="{99A10C5A-109D-BE00-FB2A-379B0D0C726A}"/>
          </ac:spMkLst>
        </pc:spChg>
        <pc:spChg chg="add del mod">
          <ac:chgData name="Cauê Librelon" userId="517f3b1b71011e46" providerId="LiveId" clId="{AD1FBAB4-83E6-444D-B414-6B93468DD64E}" dt="2024-04-30T21:39:14.777" v="1131" actId="478"/>
          <ac:spMkLst>
            <pc:docMk/>
            <pc:sldMk cId="472172899" sldId="258"/>
            <ac:spMk id="30" creationId="{FC320E56-BD3A-7658-FAFA-E23026FB41FA}"/>
          </ac:spMkLst>
        </pc:spChg>
        <pc:spChg chg="add del mod">
          <ac:chgData name="Cauê Librelon" userId="517f3b1b71011e46" providerId="LiveId" clId="{AD1FBAB4-83E6-444D-B414-6B93468DD64E}" dt="2024-04-30T21:42:39.986" v="1154" actId="478"/>
          <ac:spMkLst>
            <pc:docMk/>
            <pc:sldMk cId="472172899" sldId="258"/>
            <ac:spMk id="31" creationId="{BE8DD88D-CD2A-8E42-BF5D-CA69172BB382}"/>
          </ac:spMkLst>
        </pc:spChg>
        <pc:spChg chg="add mod">
          <ac:chgData name="Cauê Librelon" userId="517f3b1b71011e46" providerId="LiveId" clId="{AD1FBAB4-83E6-444D-B414-6B93468DD64E}" dt="2024-04-30T22:07:08.714" v="1457" actId="14100"/>
          <ac:spMkLst>
            <pc:docMk/>
            <pc:sldMk cId="472172899" sldId="258"/>
            <ac:spMk id="32" creationId="{6B1F26E0-EB41-A3D6-7C2A-4C728319D784}"/>
          </ac:spMkLst>
        </pc:spChg>
        <pc:spChg chg="add mod">
          <ac:chgData name="Cauê Librelon" userId="517f3b1b71011e46" providerId="LiveId" clId="{AD1FBAB4-83E6-444D-B414-6B93468DD64E}" dt="2024-05-02T22:56:08.243" v="2062" actId="14100"/>
          <ac:spMkLst>
            <pc:docMk/>
            <pc:sldMk cId="472172899" sldId="258"/>
            <ac:spMk id="33" creationId="{8B87E07F-CCF9-B38B-C83F-655135ACC36D}"/>
          </ac:spMkLst>
        </pc:spChg>
        <pc:spChg chg="add mod">
          <ac:chgData name="Cauê Librelon" userId="517f3b1b71011e46" providerId="LiveId" clId="{AD1FBAB4-83E6-444D-B414-6B93468DD64E}" dt="2024-04-30T21:50:54.407" v="1230" actId="255"/>
          <ac:spMkLst>
            <pc:docMk/>
            <pc:sldMk cId="472172899" sldId="258"/>
            <ac:spMk id="34" creationId="{81C0163F-3D3D-204B-F746-ABB22E4851A5}"/>
          </ac:spMkLst>
        </pc:spChg>
        <pc:picChg chg="add del mod">
          <ac:chgData name="Cauê Librelon" userId="517f3b1b71011e46" providerId="LiveId" clId="{AD1FBAB4-83E6-444D-B414-6B93468DD64E}" dt="2024-04-30T21:29:07.895" v="984" actId="478"/>
          <ac:picMkLst>
            <pc:docMk/>
            <pc:sldMk cId="472172899" sldId="258"/>
            <ac:picMk id="9" creationId="{6CE45836-60FB-D64C-AFBF-E7D7B9BC9396}"/>
          </ac:picMkLst>
        </pc:picChg>
        <pc:picChg chg="add del mod">
          <ac:chgData name="Cauê Librelon" userId="517f3b1b71011e46" providerId="LiveId" clId="{AD1FBAB4-83E6-444D-B414-6B93468DD64E}" dt="2024-04-30T21:33:57.239" v="1082" actId="478"/>
          <ac:picMkLst>
            <pc:docMk/>
            <pc:sldMk cId="472172899" sldId="258"/>
            <ac:picMk id="13" creationId="{D97109EC-3500-6A67-662A-35E243F7C6EC}"/>
          </ac:picMkLst>
        </pc:picChg>
        <pc:picChg chg="del">
          <ac:chgData name="Cauê Librelon" userId="517f3b1b71011e46" providerId="LiveId" clId="{AD1FBAB4-83E6-444D-B414-6B93468DD64E}" dt="2024-04-30T21:28:14.927" v="978" actId="478"/>
          <ac:picMkLst>
            <pc:docMk/>
            <pc:sldMk cId="472172899" sldId="258"/>
            <ac:picMk id="15" creationId="{5A058E1F-75F2-6166-6279-3F7F37467633}"/>
          </ac:picMkLst>
        </pc:picChg>
        <pc:picChg chg="del">
          <ac:chgData name="Cauê Librelon" userId="517f3b1b71011e46" providerId="LiveId" clId="{AD1FBAB4-83E6-444D-B414-6B93468DD64E}" dt="2024-04-30T21:27:50.583" v="969" actId="478"/>
          <ac:picMkLst>
            <pc:docMk/>
            <pc:sldMk cId="472172899" sldId="258"/>
            <ac:picMk id="18" creationId="{80197CDB-56EB-6543-4700-BC06DCB6C4FE}"/>
          </ac:picMkLst>
        </pc:picChg>
        <pc:picChg chg="del">
          <ac:chgData name="Cauê Librelon" userId="517f3b1b71011e46" providerId="LiveId" clId="{AD1FBAB4-83E6-444D-B414-6B93468DD64E}" dt="2024-04-30T21:28:16.968" v="979" actId="478"/>
          <ac:picMkLst>
            <pc:docMk/>
            <pc:sldMk cId="472172899" sldId="258"/>
            <ac:picMk id="23" creationId="{E0A1D23D-34ED-688C-D931-69F7973B3496}"/>
          </ac:picMkLst>
        </pc:picChg>
      </pc:sldChg>
      <pc:sldChg chg="addSp delSp modSp new mod">
        <pc:chgData name="Cauê Librelon" userId="517f3b1b71011e46" providerId="LiveId" clId="{AD1FBAB4-83E6-444D-B414-6B93468DD64E}" dt="2024-05-02T22:50:55.461" v="2023" actId="1076"/>
        <pc:sldMkLst>
          <pc:docMk/>
          <pc:sldMk cId="3082755047" sldId="259"/>
        </pc:sldMkLst>
        <pc:spChg chg="del">
          <ac:chgData name="Cauê Librelon" userId="517f3b1b71011e46" providerId="LiveId" clId="{AD1FBAB4-83E6-444D-B414-6B93468DD64E}" dt="2024-05-02T22:37:24.209" v="1886" actId="478"/>
          <ac:spMkLst>
            <pc:docMk/>
            <pc:sldMk cId="3082755047" sldId="259"/>
            <ac:spMk id="2" creationId="{69864C91-6621-AD71-C770-CD860F0F4ED7}"/>
          </ac:spMkLst>
        </pc:spChg>
        <pc:spChg chg="del mod">
          <ac:chgData name="Cauê Librelon" userId="517f3b1b71011e46" providerId="LiveId" clId="{AD1FBAB4-83E6-444D-B414-6B93468DD64E}" dt="2024-05-02T22:37:35.866" v="1889" actId="478"/>
          <ac:spMkLst>
            <pc:docMk/>
            <pc:sldMk cId="3082755047" sldId="259"/>
            <ac:spMk id="3" creationId="{1D1090BD-407A-7E13-9CEA-A1E4D9B2E098}"/>
          </ac:spMkLst>
        </pc:spChg>
        <pc:spChg chg="add mod">
          <ac:chgData name="Cauê Librelon" userId="517f3b1b71011e46" providerId="LiveId" clId="{AD1FBAB4-83E6-444D-B414-6B93468DD64E}" dt="2024-05-02T22:38:54.081" v="1895" actId="14100"/>
          <ac:spMkLst>
            <pc:docMk/>
            <pc:sldMk cId="3082755047" sldId="259"/>
            <ac:spMk id="4" creationId="{1D1D8505-6ED7-A861-53CA-CE34D5E57539}"/>
          </ac:spMkLst>
        </pc:spChg>
        <pc:spChg chg="add mod">
          <ac:chgData name="Cauê Librelon" userId="517f3b1b71011e46" providerId="LiveId" clId="{AD1FBAB4-83E6-444D-B414-6B93468DD64E}" dt="2024-05-02T22:39:26.053" v="1910" actId="1076"/>
          <ac:spMkLst>
            <pc:docMk/>
            <pc:sldMk cId="3082755047" sldId="259"/>
            <ac:spMk id="5" creationId="{0CFAB140-3EC7-E1CF-3BDC-7514C678F647}"/>
          </ac:spMkLst>
        </pc:spChg>
        <pc:spChg chg="add del mod">
          <ac:chgData name="Cauê Librelon" userId="517f3b1b71011e46" providerId="LiveId" clId="{AD1FBAB4-83E6-444D-B414-6B93468DD64E}" dt="2024-05-02T22:40:25.804" v="1915" actId="478"/>
          <ac:spMkLst>
            <pc:docMk/>
            <pc:sldMk cId="3082755047" sldId="259"/>
            <ac:spMk id="6" creationId="{B4A38DB3-AD9C-CAF0-52AF-203F1467B3D9}"/>
          </ac:spMkLst>
        </pc:spChg>
        <pc:spChg chg="add mod">
          <ac:chgData name="Cauê Librelon" userId="517f3b1b71011e46" providerId="LiveId" clId="{AD1FBAB4-83E6-444D-B414-6B93468DD64E}" dt="2024-05-02T22:41:09.710" v="1929" actId="207"/>
          <ac:spMkLst>
            <pc:docMk/>
            <pc:sldMk cId="3082755047" sldId="259"/>
            <ac:spMk id="7" creationId="{34C799F9-422C-9530-E105-EF38468DE172}"/>
          </ac:spMkLst>
        </pc:spChg>
        <pc:spChg chg="add mod">
          <ac:chgData name="Cauê Librelon" userId="517f3b1b71011e46" providerId="LiveId" clId="{AD1FBAB4-83E6-444D-B414-6B93468DD64E}" dt="2024-05-02T22:47:04.307" v="1950" actId="1076"/>
          <ac:spMkLst>
            <pc:docMk/>
            <pc:sldMk cId="3082755047" sldId="259"/>
            <ac:spMk id="9" creationId="{8F932777-26E6-A36A-F6C0-C6103D3CD127}"/>
          </ac:spMkLst>
        </pc:spChg>
        <pc:spChg chg="add mod">
          <ac:chgData name="Cauê Librelon" userId="517f3b1b71011e46" providerId="LiveId" clId="{AD1FBAB4-83E6-444D-B414-6B93468DD64E}" dt="2024-05-02T22:48:16.392" v="1956" actId="14100"/>
          <ac:spMkLst>
            <pc:docMk/>
            <pc:sldMk cId="3082755047" sldId="259"/>
            <ac:spMk id="10" creationId="{F4A2AFF5-BB8E-B6C8-6A8E-9C57648E4F44}"/>
          </ac:spMkLst>
        </pc:spChg>
        <pc:spChg chg="add mod">
          <ac:chgData name="Cauê Librelon" userId="517f3b1b71011e46" providerId="LiveId" clId="{AD1FBAB4-83E6-444D-B414-6B93468DD64E}" dt="2024-05-02T22:48:49.535" v="1961" actId="1076"/>
          <ac:spMkLst>
            <pc:docMk/>
            <pc:sldMk cId="3082755047" sldId="259"/>
            <ac:spMk id="11" creationId="{F6F9EF61-3893-DAF4-9D66-8E874B4AD665}"/>
          </ac:spMkLst>
        </pc:spChg>
        <pc:spChg chg="add mod">
          <ac:chgData name="Cauê Librelon" userId="517f3b1b71011e46" providerId="LiveId" clId="{AD1FBAB4-83E6-444D-B414-6B93468DD64E}" dt="2024-05-02T22:49:08.882" v="1973" actId="1076"/>
          <ac:spMkLst>
            <pc:docMk/>
            <pc:sldMk cId="3082755047" sldId="259"/>
            <ac:spMk id="12" creationId="{E7E87639-454C-FF9B-946C-8F6FBA795D25}"/>
          </ac:spMkLst>
        </pc:spChg>
        <pc:spChg chg="add mod">
          <ac:chgData name="Cauê Librelon" userId="517f3b1b71011e46" providerId="LiveId" clId="{AD1FBAB4-83E6-444D-B414-6B93468DD64E}" dt="2024-05-02T22:49:33.581" v="1984" actId="1076"/>
          <ac:spMkLst>
            <pc:docMk/>
            <pc:sldMk cId="3082755047" sldId="259"/>
            <ac:spMk id="13" creationId="{96E77DF4-8767-1F21-DD23-C17BF4499D07}"/>
          </ac:spMkLst>
        </pc:spChg>
        <pc:spChg chg="add mod">
          <ac:chgData name="Cauê Librelon" userId="517f3b1b71011e46" providerId="LiveId" clId="{AD1FBAB4-83E6-444D-B414-6B93468DD64E}" dt="2024-05-02T22:50:25.512" v="1995" actId="1076"/>
          <ac:spMkLst>
            <pc:docMk/>
            <pc:sldMk cId="3082755047" sldId="259"/>
            <ac:spMk id="14" creationId="{B1818029-BCB5-37A2-4841-7FC6BAC7F869}"/>
          </ac:spMkLst>
        </pc:spChg>
        <pc:spChg chg="add mod">
          <ac:chgData name="Cauê Librelon" userId="517f3b1b71011e46" providerId="LiveId" clId="{AD1FBAB4-83E6-444D-B414-6B93468DD64E}" dt="2024-05-02T22:50:55.461" v="2023" actId="1076"/>
          <ac:spMkLst>
            <pc:docMk/>
            <pc:sldMk cId="3082755047" sldId="259"/>
            <ac:spMk id="15" creationId="{39907B06-F125-6C12-AD13-C11EC4BF6DA9}"/>
          </ac:spMkLst>
        </pc:spChg>
      </pc:sldChg>
      <pc:sldChg chg="addSp delSp modSp new mod">
        <pc:chgData name="Cauê Librelon" userId="517f3b1b71011e46" providerId="LiveId" clId="{AD1FBAB4-83E6-444D-B414-6B93468DD64E}" dt="2024-05-02T23:04:40.711" v="2151" actId="1076"/>
        <pc:sldMkLst>
          <pc:docMk/>
          <pc:sldMk cId="1437441803" sldId="260"/>
        </pc:sldMkLst>
        <pc:spChg chg="del">
          <ac:chgData name="Cauê Librelon" userId="517f3b1b71011e46" providerId="LiveId" clId="{AD1FBAB4-83E6-444D-B414-6B93468DD64E}" dt="2024-05-02T22:54:38.914" v="2025" actId="478"/>
          <ac:spMkLst>
            <pc:docMk/>
            <pc:sldMk cId="1437441803" sldId="260"/>
            <ac:spMk id="2" creationId="{9DCA57A4-481E-4B27-6A8F-CB637BDD3119}"/>
          </ac:spMkLst>
        </pc:spChg>
        <pc:spChg chg="del mod">
          <ac:chgData name="Cauê Librelon" userId="517f3b1b71011e46" providerId="LiveId" clId="{AD1FBAB4-83E6-444D-B414-6B93468DD64E}" dt="2024-05-02T22:54:45.773" v="2027" actId="478"/>
          <ac:spMkLst>
            <pc:docMk/>
            <pc:sldMk cId="1437441803" sldId="260"/>
            <ac:spMk id="3" creationId="{C430C491-3DE7-1D15-FF6E-9ABFD703FA98}"/>
          </ac:spMkLst>
        </pc:spChg>
        <pc:spChg chg="add mod">
          <ac:chgData name="Cauê Librelon" userId="517f3b1b71011e46" providerId="LiveId" clId="{AD1FBAB4-83E6-444D-B414-6B93468DD64E}" dt="2024-05-02T22:54:57.320" v="2028"/>
          <ac:spMkLst>
            <pc:docMk/>
            <pc:sldMk cId="1437441803" sldId="260"/>
            <ac:spMk id="4" creationId="{4EB15E1E-941D-18E2-4E54-F357A946FD55}"/>
          </ac:spMkLst>
        </pc:spChg>
        <pc:spChg chg="add mod">
          <ac:chgData name="Cauê Librelon" userId="517f3b1b71011e46" providerId="LiveId" clId="{AD1FBAB4-83E6-444D-B414-6B93468DD64E}" dt="2024-05-02T22:55:45.663" v="2061" actId="1076"/>
          <ac:spMkLst>
            <pc:docMk/>
            <pc:sldMk cId="1437441803" sldId="260"/>
            <ac:spMk id="5" creationId="{E7FD40D1-588A-FF78-A75A-6E7232E9DDDD}"/>
          </ac:spMkLst>
        </pc:spChg>
        <pc:spChg chg="add del mod">
          <ac:chgData name="Cauê Librelon" userId="517f3b1b71011e46" providerId="LiveId" clId="{AD1FBAB4-83E6-444D-B414-6B93468DD64E}" dt="2024-05-02T22:56:54.824" v="2066" actId="478"/>
          <ac:spMkLst>
            <pc:docMk/>
            <pc:sldMk cId="1437441803" sldId="260"/>
            <ac:spMk id="6" creationId="{244FED55-F76B-96CB-F2B0-E0304132A79F}"/>
          </ac:spMkLst>
        </pc:spChg>
        <pc:spChg chg="add mod">
          <ac:chgData name="Cauê Librelon" userId="517f3b1b71011e46" providerId="LiveId" clId="{AD1FBAB4-83E6-444D-B414-6B93468DD64E}" dt="2024-05-02T22:57:01.043" v="2067"/>
          <ac:spMkLst>
            <pc:docMk/>
            <pc:sldMk cId="1437441803" sldId="260"/>
            <ac:spMk id="7" creationId="{3941E014-39F5-782C-9C35-F678112C1089}"/>
          </ac:spMkLst>
        </pc:spChg>
        <pc:spChg chg="add mod">
          <ac:chgData name="Cauê Librelon" userId="517f3b1b71011e46" providerId="LiveId" clId="{AD1FBAB4-83E6-444D-B414-6B93468DD64E}" dt="2024-05-02T22:58:23.313" v="2083" actId="1076"/>
          <ac:spMkLst>
            <pc:docMk/>
            <pc:sldMk cId="1437441803" sldId="260"/>
            <ac:spMk id="9" creationId="{A7B6D811-1E3D-7824-5A66-DA91425BEEF6}"/>
          </ac:spMkLst>
        </pc:spChg>
        <pc:spChg chg="add del mod">
          <ac:chgData name="Cauê Librelon" userId="517f3b1b71011e46" providerId="LiveId" clId="{AD1FBAB4-83E6-444D-B414-6B93468DD64E}" dt="2024-05-02T23:02:59.521" v="2112" actId="478"/>
          <ac:spMkLst>
            <pc:docMk/>
            <pc:sldMk cId="1437441803" sldId="260"/>
            <ac:spMk id="16" creationId="{DE77299D-2F99-ECDC-C98A-32C4F7137BCB}"/>
          </ac:spMkLst>
        </pc:spChg>
        <pc:spChg chg="add mod">
          <ac:chgData name="Cauê Librelon" userId="517f3b1b71011e46" providerId="LiveId" clId="{AD1FBAB4-83E6-444D-B414-6B93468DD64E}" dt="2024-05-02T23:03:21.101" v="2118" actId="1076"/>
          <ac:spMkLst>
            <pc:docMk/>
            <pc:sldMk cId="1437441803" sldId="260"/>
            <ac:spMk id="17" creationId="{AC1690E4-72CE-E6E8-CA84-B019BC17EB83}"/>
          </ac:spMkLst>
        </pc:spChg>
        <pc:spChg chg="add mod">
          <ac:chgData name="Cauê Librelon" userId="517f3b1b71011e46" providerId="LiveId" clId="{AD1FBAB4-83E6-444D-B414-6B93468DD64E}" dt="2024-05-02T23:04:10.951" v="2140" actId="1076"/>
          <ac:spMkLst>
            <pc:docMk/>
            <pc:sldMk cId="1437441803" sldId="260"/>
            <ac:spMk id="18" creationId="{BD8DBC29-E19D-929E-4F22-B54D1E6D4ADE}"/>
          </ac:spMkLst>
        </pc:spChg>
        <pc:spChg chg="add mod">
          <ac:chgData name="Cauê Librelon" userId="517f3b1b71011e46" providerId="LiveId" clId="{AD1FBAB4-83E6-444D-B414-6B93468DD64E}" dt="2024-05-02T23:03:14.751" v="2116" actId="1076"/>
          <ac:spMkLst>
            <pc:docMk/>
            <pc:sldMk cId="1437441803" sldId="260"/>
            <ac:spMk id="19" creationId="{6F3BC5F5-2584-DBEC-02FA-BE73CE4B8989}"/>
          </ac:spMkLst>
        </pc:spChg>
        <pc:spChg chg="add mod">
          <ac:chgData name="Cauê Librelon" userId="517f3b1b71011e46" providerId="LiveId" clId="{AD1FBAB4-83E6-444D-B414-6B93468DD64E}" dt="2024-05-02T23:03:36.041" v="2130" actId="1076"/>
          <ac:spMkLst>
            <pc:docMk/>
            <pc:sldMk cId="1437441803" sldId="260"/>
            <ac:spMk id="20" creationId="{917D75AA-6710-A33C-687A-25A989C58CA5}"/>
          </ac:spMkLst>
        </pc:spChg>
        <pc:spChg chg="add mod">
          <ac:chgData name="Cauê Librelon" userId="517f3b1b71011e46" providerId="LiveId" clId="{AD1FBAB4-83E6-444D-B414-6B93468DD64E}" dt="2024-05-02T23:04:14.039" v="2141" actId="1076"/>
          <ac:spMkLst>
            <pc:docMk/>
            <pc:sldMk cId="1437441803" sldId="260"/>
            <ac:spMk id="21" creationId="{865CF5ED-5A9B-620B-9F55-822C602145B4}"/>
          </ac:spMkLst>
        </pc:spChg>
        <pc:spChg chg="add mod">
          <ac:chgData name="Cauê Librelon" userId="517f3b1b71011e46" providerId="LiveId" clId="{AD1FBAB4-83E6-444D-B414-6B93468DD64E}" dt="2024-05-02T23:04:40.711" v="2151" actId="1076"/>
          <ac:spMkLst>
            <pc:docMk/>
            <pc:sldMk cId="1437441803" sldId="260"/>
            <ac:spMk id="22" creationId="{E6FE615F-D5E9-87F8-410E-70A796A76519}"/>
          </ac:spMkLst>
        </pc:spChg>
        <pc:picChg chg="add mod">
          <ac:chgData name="Cauê Librelon" userId="517f3b1b71011e46" providerId="LiveId" clId="{AD1FBAB4-83E6-444D-B414-6B93468DD64E}" dt="2024-05-02T23:02:35.981" v="2107" actId="1076"/>
          <ac:picMkLst>
            <pc:docMk/>
            <pc:sldMk cId="1437441803" sldId="260"/>
            <ac:picMk id="10" creationId="{3AE8ED95-CF75-A2DD-7E31-623A11CBD450}"/>
          </ac:picMkLst>
        </pc:picChg>
        <pc:picChg chg="add mod">
          <ac:chgData name="Cauê Librelon" userId="517f3b1b71011e46" providerId="LiveId" clId="{AD1FBAB4-83E6-444D-B414-6B93468DD64E}" dt="2024-05-02T23:02:34.091" v="2106" actId="1076"/>
          <ac:picMkLst>
            <pc:docMk/>
            <pc:sldMk cId="1437441803" sldId="260"/>
            <ac:picMk id="11" creationId="{34B1815B-BA31-6C1A-595A-518E779A7FC6}"/>
          </ac:picMkLst>
        </pc:picChg>
        <pc:picChg chg="add del mod">
          <ac:chgData name="Cauê Librelon" userId="517f3b1b71011e46" providerId="LiveId" clId="{AD1FBAB4-83E6-444D-B414-6B93468DD64E}" dt="2024-05-02T23:00:18.126" v="2102" actId="478"/>
          <ac:picMkLst>
            <pc:docMk/>
            <pc:sldMk cId="1437441803" sldId="260"/>
            <ac:picMk id="13" creationId="{74820288-9A5B-D3C3-E18F-8562C73CA559}"/>
          </ac:picMkLst>
        </pc:picChg>
        <pc:picChg chg="add mod">
          <ac:chgData name="Cauê Librelon" userId="517f3b1b71011e46" providerId="LiveId" clId="{AD1FBAB4-83E6-444D-B414-6B93468DD64E}" dt="2024-05-02T23:02:41.796" v="2109" actId="1076"/>
          <ac:picMkLst>
            <pc:docMk/>
            <pc:sldMk cId="1437441803" sldId="260"/>
            <ac:picMk id="15" creationId="{C31D11FB-FA29-8915-B308-3A2A34159BC3}"/>
          </ac:picMkLst>
        </pc:picChg>
      </pc:sldChg>
      <pc:sldChg chg="delSp modSp new del mod">
        <pc:chgData name="Cauê Librelon" userId="517f3b1b71011e46" providerId="LiveId" clId="{AD1FBAB4-83E6-444D-B414-6B93468DD64E}" dt="2024-05-07T10:34:18.751" v="2157" actId="2696"/>
        <pc:sldMkLst>
          <pc:docMk/>
          <pc:sldMk cId="2733731810" sldId="261"/>
        </pc:sldMkLst>
        <pc:spChg chg="del">
          <ac:chgData name="Cauê Librelon" userId="517f3b1b71011e46" providerId="LiveId" clId="{AD1FBAB4-83E6-444D-B414-6B93468DD64E}" dt="2024-05-07T10:33:59.468" v="2156" actId="478"/>
          <ac:spMkLst>
            <pc:docMk/>
            <pc:sldMk cId="2733731810" sldId="261"/>
            <ac:spMk id="2" creationId="{A5D03097-0657-2071-9520-C2E92AB5570B}"/>
          </ac:spMkLst>
        </pc:spChg>
        <pc:spChg chg="del mod">
          <ac:chgData name="Cauê Librelon" userId="517f3b1b71011e46" providerId="LiveId" clId="{AD1FBAB4-83E6-444D-B414-6B93468DD64E}" dt="2024-05-07T10:33:55.212" v="2155" actId="478"/>
          <ac:spMkLst>
            <pc:docMk/>
            <pc:sldMk cId="2733731810" sldId="261"/>
            <ac:spMk id="3" creationId="{D286AABC-FFA8-4CF1-8F8C-BB9DA1720900}"/>
          </ac:spMkLst>
        </pc:spChg>
      </pc:sldChg>
      <pc:sldChg chg="addSp delSp modSp new del mod">
        <pc:chgData name="Cauê Librelon" userId="517f3b1b71011e46" providerId="LiveId" clId="{AD1FBAB4-83E6-444D-B414-6B93468DD64E}" dt="2024-05-07T10:45:28.368" v="2283" actId="2696"/>
        <pc:sldMkLst>
          <pc:docMk/>
          <pc:sldMk cId="2881765872" sldId="261"/>
        </pc:sldMkLst>
        <pc:spChg chg="del">
          <ac:chgData name="Cauê Librelon" userId="517f3b1b71011e46" providerId="LiveId" clId="{AD1FBAB4-83E6-444D-B414-6B93468DD64E}" dt="2024-05-07T10:34:33.910" v="2161" actId="478"/>
          <ac:spMkLst>
            <pc:docMk/>
            <pc:sldMk cId="2881765872" sldId="261"/>
            <ac:spMk id="2" creationId="{2ED30F36-BF5F-F851-DE09-7B3530C113D4}"/>
          </ac:spMkLst>
        </pc:spChg>
        <pc:spChg chg="del mod">
          <ac:chgData name="Cauê Librelon" userId="517f3b1b71011e46" providerId="LiveId" clId="{AD1FBAB4-83E6-444D-B414-6B93468DD64E}" dt="2024-05-07T10:34:28.983" v="2160" actId="478"/>
          <ac:spMkLst>
            <pc:docMk/>
            <pc:sldMk cId="2881765872" sldId="261"/>
            <ac:spMk id="3" creationId="{18F6540B-64F9-AB7A-4D4C-C721D6BB5AF4}"/>
          </ac:spMkLst>
        </pc:spChg>
        <pc:spChg chg="add del mod">
          <ac:chgData name="Cauê Librelon" userId="517f3b1b71011e46" providerId="LiveId" clId="{AD1FBAB4-83E6-444D-B414-6B93468DD64E}" dt="2024-05-07T10:39:29.219" v="2225" actId="478"/>
          <ac:spMkLst>
            <pc:docMk/>
            <pc:sldMk cId="2881765872" sldId="261"/>
            <ac:spMk id="4" creationId="{04EFFD51-EBE4-D7BF-A6B8-F275A0873A22}"/>
          </ac:spMkLst>
        </pc:spChg>
        <pc:spChg chg="add del mod">
          <ac:chgData name="Cauê Librelon" userId="517f3b1b71011e46" providerId="LiveId" clId="{AD1FBAB4-83E6-444D-B414-6B93468DD64E}" dt="2024-05-07T10:37:43.475" v="2216" actId="478"/>
          <ac:spMkLst>
            <pc:docMk/>
            <pc:sldMk cId="2881765872" sldId="261"/>
            <ac:spMk id="5" creationId="{2E12F3AE-48B5-BC2E-1FB4-021E233DFE14}"/>
          </ac:spMkLst>
        </pc:spChg>
        <pc:spChg chg="add del">
          <ac:chgData name="Cauê Librelon" userId="517f3b1b71011e46" providerId="LiveId" clId="{AD1FBAB4-83E6-444D-B414-6B93468DD64E}" dt="2024-05-07T10:37:58.311" v="2218" actId="478"/>
          <ac:spMkLst>
            <pc:docMk/>
            <pc:sldMk cId="2881765872" sldId="261"/>
            <ac:spMk id="7" creationId="{74E99DC5-8A62-24DA-294D-015A5A387CF4}"/>
          </ac:spMkLst>
        </pc:spChg>
        <pc:spChg chg="add del mod">
          <ac:chgData name="Cauê Librelon" userId="517f3b1b71011e46" providerId="LiveId" clId="{AD1FBAB4-83E6-444D-B414-6B93468DD64E}" dt="2024-05-07T10:39:22.188" v="2222"/>
          <ac:spMkLst>
            <pc:docMk/>
            <pc:sldMk cId="2881765872" sldId="261"/>
            <ac:spMk id="8" creationId="{45DFBDB7-6913-7448-EBD1-ECDC6BF60D8D}"/>
          </ac:spMkLst>
        </pc:spChg>
        <pc:spChg chg="add mod">
          <ac:chgData name="Cauê Librelon" userId="517f3b1b71011e46" providerId="LiveId" clId="{AD1FBAB4-83E6-444D-B414-6B93468DD64E}" dt="2024-05-07T10:40:17.629" v="2258" actId="1076"/>
          <ac:spMkLst>
            <pc:docMk/>
            <pc:sldMk cId="2881765872" sldId="261"/>
            <ac:spMk id="10" creationId="{8B697D71-1345-29A8-5B94-AAAE30D7A4E1}"/>
          </ac:spMkLst>
        </pc:spChg>
        <pc:spChg chg="add mod">
          <ac:chgData name="Cauê Librelon" userId="517f3b1b71011e46" providerId="LiveId" clId="{AD1FBAB4-83E6-444D-B414-6B93468DD64E}" dt="2024-05-07T10:40:12.831" v="2257" actId="20577"/>
          <ac:spMkLst>
            <pc:docMk/>
            <pc:sldMk cId="2881765872" sldId="261"/>
            <ac:spMk id="11" creationId="{EECCD062-C1C0-3541-F915-2B84DFCF9891}"/>
          </ac:spMkLst>
        </pc:spChg>
        <pc:spChg chg="add mod">
          <ac:chgData name="Cauê Librelon" userId="517f3b1b71011e46" providerId="LiveId" clId="{AD1FBAB4-83E6-444D-B414-6B93468DD64E}" dt="2024-05-07T10:41:10.261" v="2260" actId="1076"/>
          <ac:spMkLst>
            <pc:docMk/>
            <pc:sldMk cId="2881765872" sldId="261"/>
            <ac:spMk id="13" creationId="{90F1BDCA-2CE5-D9A9-AC07-6C294DFC1D31}"/>
          </ac:spMkLst>
        </pc:spChg>
        <pc:spChg chg="add mod">
          <ac:chgData name="Cauê Librelon" userId="517f3b1b71011e46" providerId="LiveId" clId="{AD1FBAB4-83E6-444D-B414-6B93468DD64E}" dt="2024-05-07T10:42:00.179" v="2262" actId="1076"/>
          <ac:spMkLst>
            <pc:docMk/>
            <pc:sldMk cId="2881765872" sldId="261"/>
            <ac:spMk id="15" creationId="{995DEBAB-FD3F-AC81-B714-FBC7D83EBB6E}"/>
          </ac:spMkLst>
        </pc:spChg>
        <pc:spChg chg="add mod">
          <ac:chgData name="Cauê Librelon" userId="517f3b1b71011e46" providerId="LiveId" clId="{AD1FBAB4-83E6-444D-B414-6B93468DD64E}" dt="2024-05-07T10:43:35.096" v="2282" actId="2085"/>
          <ac:spMkLst>
            <pc:docMk/>
            <pc:sldMk cId="2881765872" sldId="261"/>
            <ac:spMk id="16" creationId="{8E7A6B90-D1D5-30EA-E495-9F7E186EE2E2}"/>
          </ac:spMkLst>
        </pc:spChg>
      </pc:sldChg>
      <pc:sldMasterChg chg="addSp delSp modSp mod modSldLayout">
        <pc:chgData name="Cauê Librelon" userId="517f3b1b71011e46" providerId="LiveId" clId="{AD1FBAB4-83E6-444D-B414-6B93468DD64E}" dt="2024-04-30T22:02:44.338" v="1418" actId="1076"/>
        <pc:sldMasterMkLst>
          <pc:docMk/>
          <pc:sldMasterMk cId="1380825608" sldId="2147483648"/>
        </pc:sldMasterMkLst>
        <pc:spChg chg="add del mod">
          <ac:chgData name="Cauê Librelon" userId="517f3b1b71011e46" providerId="LiveId" clId="{AD1FBAB4-83E6-444D-B414-6B93468DD64E}" dt="2024-04-29T13:23:42.526" v="84" actId="478"/>
          <ac:spMkLst>
            <pc:docMk/>
            <pc:sldMasterMk cId="1380825608" sldId="2147483648"/>
            <ac:spMk id="2" creationId="{5D7BA003-8A72-1D94-398D-60BCC0080B75}"/>
          </ac:spMkLst>
        </pc:spChg>
        <pc:spChg chg="add mod">
          <ac:chgData name="Cauê Librelon" userId="517f3b1b71011e46" providerId="LiveId" clId="{AD1FBAB4-83E6-444D-B414-6B93468DD64E}" dt="2024-04-30T21:54:39.212" v="1252" actId="14100"/>
          <ac:spMkLst>
            <pc:docMk/>
            <pc:sldMasterMk cId="1380825608" sldId="2147483648"/>
            <ac:spMk id="2" creationId="{C2A1A760-D6C3-52F4-87EF-A2168F269D88}"/>
          </ac:spMkLst>
        </pc:spChg>
        <pc:spChg chg="add mod">
          <ac:chgData name="Cauê Librelon" userId="517f3b1b71011e46" providerId="LiveId" clId="{AD1FBAB4-83E6-444D-B414-6B93468DD64E}" dt="2024-04-30T22:02:44.338" v="1418" actId="1076"/>
          <ac:spMkLst>
            <pc:docMk/>
            <pc:sldMasterMk cId="1380825608" sldId="2147483648"/>
            <ac:spMk id="3" creationId="{BE2F0DEF-1357-1820-F901-A608AE49F947}"/>
          </ac:spMkLst>
        </pc:spChg>
        <pc:spChg chg="del mod">
          <ac:chgData name="Cauê Librelon" userId="517f3b1b71011e46" providerId="LiveId" clId="{AD1FBAB4-83E6-444D-B414-6B93468DD64E}" dt="2024-04-29T13:23:44.046" v="85" actId="478"/>
          <ac:spMkLst>
            <pc:docMk/>
            <pc:sldMasterMk cId="1380825608" sldId="2147483648"/>
            <ac:spMk id="9" creationId="{27E2A8E9-A18F-3D1F-5CBE-869238DB1299}"/>
          </ac:spMkLst>
        </pc:spChg>
        <pc:spChg chg="del mod">
          <ac:chgData name="Cauê Librelon" userId="517f3b1b71011e46" providerId="LiveId" clId="{AD1FBAB4-83E6-444D-B414-6B93468DD64E}" dt="2024-04-29T13:23:51.107" v="88" actId="478"/>
          <ac:spMkLst>
            <pc:docMk/>
            <pc:sldMasterMk cId="1380825608" sldId="2147483648"/>
            <ac:spMk id="11" creationId="{823AE117-B286-4316-332E-53C196A4A1F5}"/>
          </ac:spMkLst>
        </pc:spChg>
        <pc:spChg chg="del mod">
          <ac:chgData name="Cauê Librelon" userId="517f3b1b71011e46" providerId="LiveId" clId="{AD1FBAB4-83E6-444D-B414-6B93468DD64E}" dt="2024-04-29T13:23:36.213" v="82" actId="478"/>
          <ac:spMkLst>
            <pc:docMk/>
            <pc:sldMasterMk cId="1380825608" sldId="2147483648"/>
            <ac:spMk id="12" creationId="{EAD2374E-3865-735E-8B04-74E0B8AD6A27}"/>
          </ac:spMkLst>
        </pc:spChg>
        <pc:spChg chg="del">
          <ac:chgData name="Cauê Librelon" userId="517f3b1b71011e46" providerId="LiveId" clId="{AD1FBAB4-83E6-444D-B414-6B93468DD64E}" dt="2024-04-29T13:23:46.014" v="86" actId="478"/>
          <ac:spMkLst>
            <pc:docMk/>
            <pc:sldMasterMk cId="1380825608" sldId="2147483648"/>
            <ac:spMk id="13" creationId="{D26A9316-AB5E-9875-327E-B2453746C8BB}"/>
          </ac:spMkLst>
        </pc:spChg>
        <pc:spChg chg="del mod">
          <ac:chgData name="Cauê Librelon" userId="517f3b1b71011e46" providerId="LiveId" clId="{AD1FBAB4-83E6-444D-B414-6B93468DD64E}" dt="2024-04-29T13:23:28.561" v="78" actId="478"/>
          <ac:spMkLst>
            <pc:docMk/>
            <pc:sldMasterMk cId="1380825608" sldId="2147483648"/>
            <ac:spMk id="14" creationId="{A26AF0B1-EAF0-FA6D-58A9-F89638E7CC6E}"/>
          </ac:spMkLst>
        </pc:spChg>
        <pc:picChg chg="mod">
          <ac:chgData name="Cauê Librelon" userId="517f3b1b71011e46" providerId="LiveId" clId="{AD1FBAB4-83E6-444D-B414-6B93468DD64E}" dt="2024-04-29T13:20:25.048" v="3" actId="1076"/>
          <ac:picMkLst>
            <pc:docMk/>
            <pc:sldMasterMk cId="1380825608" sldId="2147483648"/>
            <ac:picMk id="8" creationId="{ABBCC21E-2263-65E8-CEFE-62083E0C36E1}"/>
          </ac:picMkLst>
        </pc:picChg>
        <pc:sldLayoutChg chg="addSp delSp modSp mod">
          <pc:chgData name="Cauê Librelon" userId="517f3b1b71011e46" providerId="LiveId" clId="{AD1FBAB4-83E6-444D-B414-6B93468DD64E}" dt="2024-04-29T13:23:57.411" v="90" actId="478"/>
          <pc:sldLayoutMkLst>
            <pc:docMk/>
            <pc:sldMasterMk cId="1380825608" sldId="2147483648"/>
            <pc:sldLayoutMk cId="204467822" sldId="2147483649"/>
          </pc:sldLayoutMkLst>
          <pc:spChg chg="add del mod">
            <ac:chgData name="Cauê Librelon" userId="517f3b1b71011e46" providerId="LiveId" clId="{AD1FBAB4-83E6-444D-B414-6B93468DD64E}" dt="2024-04-29T13:23:57.411" v="90" actId="478"/>
            <ac:spMkLst>
              <pc:docMk/>
              <pc:sldMasterMk cId="1380825608" sldId="2147483648"/>
              <pc:sldLayoutMk cId="204467822" sldId="2147483649"/>
              <ac:spMk id="3" creationId="{EABB67F8-02F1-6D5B-7699-D9194943DDFF}"/>
            </ac:spMkLst>
          </pc:spChg>
          <pc:spChg chg="add del mod">
            <ac:chgData name="Cauê Librelon" userId="517f3b1b71011e46" providerId="LiveId" clId="{AD1FBAB4-83E6-444D-B414-6B93468DD64E}" dt="2024-04-29T13:23:57.411" v="90" actId="478"/>
            <ac:spMkLst>
              <pc:docMk/>
              <pc:sldMasterMk cId="1380825608" sldId="2147483648"/>
              <pc:sldLayoutMk cId="204467822" sldId="2147483649"/>
              <ac:spMk id="4" creationId="{A9DFBD7F-B1B0-8E4B-8E69-6E8792EF4752}"/>
            </ac:spMkLst>
          </pc:spChg>
          <pc:spChg chg="add del mod">
            <ac:chgData name="Cauê Librelon" userId="517f3b1b71011e46" providerId="LiveId" clId="{AD1FBAB4-83E6-444D-B414-6B93468DD64E}" dt="2024-04-29T13:23:57.411" v="90" actId="478"/>
            <ac:spMkLst>
              <pc:docMk/>
              <pc:sldMasterMk cId="1380825608" sldId="2147483648"/>
              <pc:sldLayoutMk cId="204467822" sldId="2147483649"/>
              <ac:spMk id="5" creationId="{09C3B0D0-5379-B723-668B-2F1D79748043}"/>
            </ac:spMkLst>
          </pc:spChg>
          <pc:spChg chg="add del mod">
            <ac:chgData name="Cauê Librelon" userId="517f3b1b71011e46" providerId="LiveId" clId="{AD1FBAB4-83E6-444D-B414-6B93468DD64E}" dt="2024-04-29T13:23:57.411" v="90" actId="478"/>
            <ac:spMkLst>
              <pc:docMk/>
              <pc:sldMasterMk cId="1380825608" sldId="2147483648"/>
              <pc:sldLayoutMk cId="204467822" sldId="2147483649"/>
              <ac:spMk id="6" creationId="{07165196-2F1F-37F4-92F9-E16239380072}"/>
            </ac:spMkLst>
          </pc:spChg>
          <pc:spChg chg="add del mod">
            <ac:chgData name="Cauê Librelon" userId="517f3b1b71011e46" providerId="LiveId" clId="{AD1FBAB4-83E6-444D-B414-6B93468DD64E}" dt="2024-04-29T13:23:57.411" v="90" actId="478"/>
            <ac:spMkLst>
              <pc:docMk/>
              <pc:sldMasterMk cId="1380825608" sldId="2147483648"/>
              <pc:sldLayoutMk cId="204467822" sldId="2147483649"/>
              <ac:spMk id="7" creationId="{0279356E-FBB4-7979-248B-A92ABA4D3843}"/>
            </ac:spMkLst>
          </pc:spChg>
          <pc:picChg chg="add del mod">
            <ac:chgData name="Cauê Librelon" userId="517f3b1b71011e46" providerId="LiveId" clId="{AD1FBAB4-83E6-444D-B414-6B93468DD64E}" dt="2024-04-29T13:23:57.411" v="90" actId="478"/>
            <ac:picMkLst>
              <pc:docMk/>
              <pc:sldMasterMk cId="1380825608" sldId="2147483648"/>
              <pc:sldLayoutMk cId="204467822" sldId="2147483649"/>
              <ac:picMk id="2" creationId="{3FBA7AAA-374B-1416-FE64-BBAA68C6DEFE}"/>
            </ac:picMkLst>
          </pc:picChg>
        </pc:sldLayoutChg>
      </pc:sldMasterChg>
    </pc:docChg>
  </pc:docChgLst>
  <pc:docChgLst>
    <pc:chgData name="CAUE BICUDO LIBRELON" userId="174b2e3d-e0ba-485c-adfb-20f18b53e4a7" providerId="ADAL" clId="{880362A5-8283-47FE-BD69-F043B92C0E52}"/>
    <pc:docChg chg="undo custSel modSld sldOrd modMainMaster">
      <pc:chgData name="CAUE BICUDO LIBRELON" userId="174b2e3d-e0ba-485c-adfb-20f18b53e4a7" providerId="ADAL" clId="{880362A5-8283-47FE-BD69-F043B92C0E52}" dt="2024-05-08T17:34:55.660" v="227" actId="14100"/>
      <pc:docMkLst>
        <pc:docMk/>
      </pc:docMkLst>
      <pc:sldChg chg="addSp delSp modSp mod">
        <pc:chgData name="CAUE BICUDO LIBRELON" userId="174b2e3d-e0ba-485c-adfb-20f18b53e4a7" providerId="ADAL" clId="{880362A5-8283-47FE-BD69-F043B92C0E52}" dt="2024-05-08T17:34:55.660" v="227" actId="14100"/>
        <pc:sldMkLst>
          <pc:docMk/>
          <pc:sldMk cId="551523095" sldId="256"/>
        </pc:sldMkLst>
        <pc:spChg chg="mod">
          <ac:chgData name="CAUE BICUDO LIBRELON" userId="174b2e3d-e0ba-485c-adfb-20f18b53e4a7" providerId="ADAL" clId="{880362A5-8283-47FE-BD69-F043B92C0E52}" dt="2024-05-08T17:34:10.123" v="223" actId="14100"/>
          <ac:spMkLst>
            <pc:docMk/>
            <pc:sldMk cId="551523095" sldId="256"/>
            <ac:spMk id="2" creationId="{7BDCEEAF-06D9-2E8F-483B-A3192FDE5E4A}"/>
          </ac:spMkLst>
        </pc:spChg>
        <pc:spChg chg="mod">
          <ac:chgData name="CAUE BICUDO LIBRELON" userId="174b2e3d-e0ba-485c-adfb-20f18b53e4a7" providerId="ADAL" clId="{880362A5-8283-47FE-BD69-F043B92C0E52}" dt="2024-05-07T19:08:01.259" v="4" actId="1076"/>
          <ac:spMkLst>
            <pc:docMk/>
            <pc:sldMk cId="551523095" sldId="256"/>
            <ac:spMk id="3" creationId="{87F5A493-3F6A-4A7B-BD78-672C3AF7BE94}"/>
          </ac:spMkLst>
        </pc:spChg>
        <pc:spChg chg="add mod">
          <ac:chgData name="CAUE BICUDO LIBRELON" userId="174b2e3d-e0ba-485c-adfb-20f18b53e4a7" providerId="ADAL" clId="{880362A5-8283-47FE-BD69-F043B92C0E52}" dt="2024-05-07T19:10:58.796" v="85" actId="1076"/>
          <ac:spMkLst>
            <pc:docMk/>
            <pc:sldMk cId="551523095" sldId="256"/>
            <ac:spMk id="4" creationId="{7D51FD65-D3B0-1FE2-AA37-791A37A67AB1}"/>
          </ac:spMkLst>
        </pc:spChg>
        <pc:spChg chg="mod">
          <ac:chgData name="CAUE BICUDO LIBRELON" userId="174b2e3d-e0ba-485c-adfb-20f18b53e4a7" providerId="ADAL" clId="{880362A5-8283-47FE-BD69-F043B92C0E52}" dt="2024-05-08T17:34:55.660" v="227" actId="14100"/>
          <ac:spMkLst>
            <pc:docMk/>
            <pc:sldMk cId="551523095" sldId="256"/>
            <ac:spMk id="25" creationId="{4B74CDB9-719C-6259-23F8-57EF55CB3E4E}"/>
          </ac:spMkLst>
        </pc:spChg>
        <pc:spChg chg="mod">
          <ac:chgData name="CAUE BICUDO LIBRELON" userId="174b2e3d-e0ba-485c-adfb-20f18b53e4a7" providerId="ADAL" clId="{880362A5-8283-47FE-BD69-F043B92C0E52}" dt="2024-05-07T19:09:47.274" v="15" actId="1076"/>
          <ac:spMkLst>
            <pc:docMk/>
            <pc:sldMk cId="551523095" sldId="256"/>
            <ac:spMk id="27" creationId="{EA409BDF-CE65-2F39-9BB1-E124253EC973}"/>
          </ac:spMkLst>
        </pc:spChg>
        <pc:picChg chg="add mod">
          <ac:chgData name="CAUE BICUDO LIBRELON" userId="174b2e3d-e0ba-485c-adfb-20f18b53e4a7" providerId="ADAL" clId="{880362A5-8283-47FE-BD69-F043B92C0E52}" dt="2024-05-08T17:31:35.242" v="204" actId="14100"/>
          <ac:picMkLst>
            <pc:docMk/>
            <pc:sldMk cId="551523095" sldId="256"/>
            <ac:picMk id="6" creationId="{CB7124D6-1E01-C59A-A17D-AC6149DD906C}"/>
          </ac:picMkLst>
        </pc:picChg>
        <pc:picChg chg="del mod">
          <ac:chgData name="CAUE BICUDO LIBRELON" userId="174b2e3d-e0ba-485c-adfb-20f18b53e4a7" providerId="ADAL" clId="{880362A5-8283-47FE-BD69-F043B92C0E52}" dt="2024-05-08T17:31:07.418" v="197" actId="478"/>
          <ac:picMkLst>
            <pc:docMk/>
            <pc:sldMk cId="551523095" sldId="256"/>
            <ac:picMk id="32" creationId="{2A5FCB88-A3FE-EA8E-4151-8C75945C2CB3}"/>
          </ac:picMkLst>
        </pc:picChg>
        <pc:picChg chg="mod">
          <ac:chgData name="CAUE BICUDO LIBRELON" userId="174b2e3d-e0ba-485c-adfb-20f18b53e4a7" providerId="ADAL" clId="{880362A5-8283-47FE-BD69-F043B92C0E52}" dt="2024-05-07T19:09:16.390" v="11" actId="1076"/>
          <ac:picMkLst>
            <pc:docMk/>
            <pc:sldMk cId="551523095" sldId="256"/>
            <ac:picMk id="34" creationId="{30F97DFF-8043-DA9A-5668-B767AAEA25B1}"/>
          </ac:picMkLst>
        </pc:picChg>
        <pc:picChg chg="mod">
          <ac:chgData name="CAUE BICUDO LIBRELON" userId="174b2e3d-e0ba-485c-adfb-20f18b53e4a7" providerId="ADAL" clId="{880362A5-8283-47FE-BD69-F043B92C0E52}" dt="2024-05-07T19:08:55.253" v="6" actId="1076"/>
          <ac:picMkLst>
            <pc:docMk/>
            <pc:sldMk cId="551523095" sldId="256"/>
            <ac:picMk id="36" creationId="{38AE06A5-80CF-4872-8620-39BCB0E196B3}"/>
          </ac:picMkLst>
        </pc:picChg>
      </pc:sldChg>
      <pc:sldChg chg="addSp delSp modSp mod ord">
        <pc:chgData name="CAUE BICUDO LIBRELON" userId="174b2e3d-e0ba-485c-adfb-20f18b53e4a7" providerId="ADAL" clId="{880362A5-8283-47FE-BD69-F043B92C0E52}" dt="2024-05-08T17:32:08.909" v="211"/>
        <pc:sldMkLst>
          <pc:docMk/>
          <pc:sldMk cId="3769793030" sldId="257"/>
        </pc:sldMkLst>
        <pc:spChg chg="add mod">
          <ac:chgData name="CAUE BICUDO LIBRELON" userId="174b2e3d-e0ba-485c-adfb-20f18b53e4a7" providerId="ADAL" clId="{880362A5-8283-47FE-BD69-F043B92C0E52}" dt="2024-05-08T17:27:18.991" v="114" actId="1076"/>
          <ac:spMkLst>
            <pc:docMk/>
            <pc:sldMk cId="3769793030" sldId="257"/>
            <ac:spMk id="5" creationId="{5D64EAE7-AE14-7B85-BCCB-7A41BECC12D0}"/>
          </ac:spMkLst>
        </pc:spChg>
        <pc:spChg chg="del mod">
          <ac:chgData name="CAUE BICUDO LIBRELON" userId="174b2e3d-e0ba-485c-adfb-20f18b53e4a7" providerId="ADAL" clId="{880362A5-8283-47FE-BD69-F043B92C0E52}" dt="2024-05-08T17:26:11.402" v="89" actId="478"/>
          <ac:spMkLst>
            <pc:docMk/>
            <pc:sldMk cId="3769793030" sldId="257"/>
            <ac:spMk id="24" creationId="{8CC29E5D-2430-1DFA-B36E-2F6CE6480997}"/>
          </ac:spMkLst>
        </pc:spChg>
      </pc:sldChg>
      <pc:sldChg chg="modSp mod">
        <pc:chgData name="CAUE BICUDO LIBRELON" userId="174b2e3d-e0ba-485c-adfb-20f18b53e4a7" providerId="ADAL" clId="{880362A5-8283-47FE-BD69-F043B92C0E52}" dt="2024-05-08T17:33:42.432" v="220" actId="14100"/>
        <pc:sldMkLst>
          <pc:docMk/>
          <pc:sldMk cId="472172899" sldId="258"/>
        </pc:sldMkLst>
        <pc:spChg chg="mod">
          <ac:chgData name="CAUE BICUDO LIBRELON" userId="174b2e3d-e0ba-485c-adfb-20f18b53e4a7" providerId="ADAL" clId="{880362A5-8283-47FE-BD69-F043B92C0E52}" dt="2024-05-08T17:33:36.554" v="219" actId="1076"/>
          <ac:spMkLst>
            <pc:docMk/>
            <pc:sldMk cId="472172899" sldId="258"/>
            <ac:spMk id="28" creationId="{13AEDEFC-72B0-0038-744D-DEF6D7D2458B}"/>
          </ac:spMkLst>
        </pc:spChg>
        <pc:spChg chg="mod">
          <ac:chgData name="CAUE BICUDO LIBRELON" userId="174b2e3d-e0ba-485c-adfb-20f18b53e4a7" providerId="ADAL" clId="{880362A5-8283-47FE-BD69-F043B92C0E52}" dt="2024-05-08T17:33:42.432" v="220" actId="14100"/>
          <ac:spMkLst>
            <pc:docMk/>
            <pc:sldMk cId="472172899" sldId="258"/>
            <ac:spMk id="32" creationId="{6B1F26E0-EB41-A3D6-7C2A-4C728319D784}"/>
          </ac:spMkLst>
        </pc:spChg>
      </pc:sldChg>
      <pc:sldChg chg="modSp mod">
        <pc:chgData name="CAUE BICUDO LIBRELON" userId="174b2e3d-e0ba-485c-adfb-20f18b53e4a7" providerId="ADAL" clId="{880362A5-8283-47FE-BD69-F043B92C0E52}" dt="2024-05-08T17:33:05.833" v="216" actId="14100"/>
        <pc:sldMkLst>
          <pc:docMk/>
          <pc:sldMk cId="3082755047" sldId="259"/>
        </pc:sldMkLst>
        <pc:spChg chg="mod">
          <ac:chgData name="CAUE BICUDO LIBRELON" userId="174b2e3d-e0ba-485c-adfb-20f18b53e4a7" providerId="ADAL" clId="{880362A5-8283-47FE-BD69-F043B92C0E52}" dt="2024-05-08T17:33:05.833" v="216" actId="14100"/>
          <ac:spMkLst>
            <pc:docMk/>
            <pc:sldMk cId="3082755047" sldId="259"/>
            <ac:spMk id="4" creationId="{1D1D8505-6ED7-A861-53CA-CE34D5E57539}"/>
          </ac:spMkLst>
        </pc:spChg>
        <pc:spChg chg="mod">
          <ac:chgData name="CAUE BICUDO LIBRELON" userId="174b2e3d-e0ba-485c-adfb-20f18b53e4a7" providerId="ADAL" clId="{880362A5-8283-47FE-BD69-F043B92C0E52}" dt="2024-05-08T17:32:56.566" v="214" actId="14100"/>
          <ac:spMkLst>
            <pc:docMk/>
            <pc:sldMk cId="3082755047" sldId="259"/>
            <ac:spMk id="7" creationId="{34C799F9-422C-9530-E105-EF38468DE172}"/>
          </ac:spMkLst>
        </pc:spChg>
      </pc:sldChg>
      <pc:sldChg chg="addSp delSp modSp mod">
        <pc:chgData name="CAUE BICUDO LIBRELON" userId="174b2e3d-e0ba-485c-adfb-20f18b53e4a7" providerId="ADAL" clId="{880362A5-8283-47FE-BD69-F043B92C0E52}" dt="2024-05-08T17:32:38.644" v="212" actId="14100"/>
        <pc:sldMkLst>
          <pc:docMk/>
          <pc:sldMk cId="1437441803" sldId="260"/>
        </pc:sldMkLst>
        <pc:spChg chg="mod">
          <ac:chgData name="CAUE BICUDO LIBRELON" userId="174b2e3d-e0ba-485c-adfb-20f18b53e4a7" providerId="ADAL" clId="{880362A5-8283-47FE-BD69-F043B92C0E52}" dt="2024-05-08T17:32:38.644" v="212" actId="14100"/>
          <ac:spMkLst>
            <pc:docMk/>
            <pc:sldMk cId="1437441803" sldId="260"/>
            <ac:spMk id="7" creationId="{3941E014-39F5-782C-9C35-F678112C1089}"/>
          </ac:spMkLst>
        </pc:spChg>
        <pc:picChg chg="add mod">
          <ac:chgData name="CAUE BICUDO LIBRELON" userId="174b2e3d-e0ba-485c-adfb-20f18b53e4a7" providerId="ADAL" clId="{880362A5-8283-47FE-BD69-F043B92C0E52}" dt="2024-05-08T17:31:49.730" v="207" actId="1076"/>
          <ac:picMkLst>
            <pc:docMk/>
            <pc:sldMk cId="1437441803" sldId="260"/>
            <ac:picMk id="2" creationId="{A8F4B35B-8E38-1982-4608-233759A31D16}"/>
          </ac:picMkLst>
        </pc:picChg>
        <pc:picChg chg="del">
          <ac:chgData name="CAUE BICUDO LIBRELON" userId="174b2e3d-e0ba-485c-adfb-20f18b53e4a7" providerId="ADAL" clId="{880362A5-8283-47FE-BD69-F043B92C0E52}" dt="2024-05-08T17:31:43.341" v="205" actId="478"/>
          <ac:picMkLst>
            <pc:docMk/>
            <pc:sldMk cId="1437441803" sldId="260"/>
            <ac:picMk id="11" creationId="{34B1815B-BA31-6C1A-595A-518E779A7FC6}"/>
          </ac:picMkLst>
        </pc:picChg>
      </pc:sldChg>
      <pc:sldMasterChg chg="addSp delSp modSp mod">
        <pc:chgData name="CAUE BICUDO LIBRELON" userId="174b2e3d-e0ba-485c-adfb-20f18b53e4a7" providerId="ADAL" clId="{880362A5-8283-47FE-BD69-F043B92C0E52}" dt="2024-05-08T17:34:33.697" v="226" actId="14100"/>
        <pc:sldMasterMkLst>
          <pc:docMk/>
          <pc:sldMasterMk cId="1380825608" sldId="2147483648"/>
        </pc:sldMasterMkLst>
        <pc:spChg chg="mod">
          <ac:chgData name="CAUE BICUDO LIBRELON" userId="174b2e3d-e0ba-485c-adfb-20f18b53e4a7" providerId="ADAL" clId="{880362A5-8283-47FE-BD69-F043B92C0E52}" dt="2024-05-08T17:34:33.697" v="226" actId="14100"/>
          <ac:spMkLst>
            <pc:docMk/>
            <pc:sldMasterMk cId="1380825608" sldId="2147483648"/>
            <ac:spMk id="2" creationId="{C2A1A760-D6C3-52F4-87EF-A2168F269D88}"/>
          </ac:spMkLst>
        </pc:spChg>
        <pc:spChg chg="add mod">
          <ac:chgData name="CAUE BICUDO LIBRELON" userId="174b2e3d-e0ba-485c-adfb-20f18b53e4a7" providerId="ADAL" clId="{880362A5-8283-47FE-BD69-F043B92C0E52}" dt="2024-05-08T17:29:17.464" v="125" actId="1076"/>
          <ac:spMkLst>
            <pc:docMk/>
            <pc:sldMasterMk cId="1380825608" sldId="2147483648"/>
            <ac:spMk id="4" creationId="{D2FCB0A0-E62A-1C06-270F-A8DDD110B5CB}"/>
          </ac:spMkLst>
        </pc:spChg>
        <pc:spChg chg="add mod">
          <ac:chgData name="CAUE BICUDO LIBRELON" userId="174b2e3d-e0ba-485c-adfb-20f18b53e4a7" providerId="ADAL" clId="{880362A5-8283-47FE-BD69-F043B92C0E52}" dt="2024-05-08T17:30:06.742" v="194" actId="1076"/>
          <ac:spMkLst>
            <pc:docMk/>
            <pc:sldMasterMk cId="1380825608" sldId="2147483648"/>
            <ac:spMk id="5" creationId="{7C9DB06F-244A-9DAD-642B-BCC9C3B65429}"/>
          </ac:spMkLst>
        </pc:spChg>
        <pc:picChg chg="del">
          <ac:chgData name="CAUE BICUDO LIBRELON" userId="174b2e3d-e0ba-485c-adfb-20f18b53e4a7" providerId="ADAL" clId="{880362A5-8283-47FE-BD69-F043B92C0E52}" dt="2024-05-08T17:28:30.989" v="116" actId="478"/>
          <ac:picMkLst>
            <pc:docMk/>
            <pc:sldMasterMk cId="1380825608" sldId="2147483648"/>
            <ac:picMk id="8" creationId="{ABBCC21E-2263-65E8-CEFE-62083E0C36E1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4B9B5F1-80B4-56F4-425E-9ADC478BC91F}"/>
              </a:ext>
            </a:extLst>
          </p:cNvPr>
          <p:cNvSpPr txBox="1"/>
          <p:nvPr userDrawn="1"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6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DF0BA-586A-7A6B-D9B9-F03EA8FE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5" y="98345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1760E7-7AC1-9F0D-060F-094746C4D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6E70B8-9B04-5679-E32C-4D17E7BC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34FB8-69B8-42A4-B731-8D840A58A31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5228E-1B5C-6E3A-5E0B-4E08EFC3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5F974-B054-D4D4-1890-39BC183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FAD53E-BAD8-4DCD-AA47-46FE6AE71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13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6B275-1936-0B05-98D8-4D46A9031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5DB08-0D64-724B-3EB1-3F7FC4F84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C4C66-B015-96EE-B470-EBECA4BE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34FB8-69B8-42A4-B731-8D840A58A31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E0B3A-C6B1-BF5C-5736-3543E17E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0F347-6B4E-B711-3F92-E157186F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FAD53E-BAD8-4DCD-AA47-46FE6AE71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2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0DCC7-C978-23A3-2584-C6A4DE7A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5" y="98345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FE8D89-4AC5-8F8A-BD91-8974103C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9863DC-8A1B-A568-8633-7672E4A2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34FB8-69B8-42A4-B731-8D840A58A31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A956D-DEFC-F282-1D1F-C38FEFF2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2ADD80-1D54-6F22-D398-8C83D56B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FAD53E-BAD8-4DCD-AA47-46FE6AE71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52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7614B-1DF2-0B44-128C-A167EC44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25E8C8-AA04-1353-4B50-AE877BD9D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47C56E-1213-D187-2E3D-58E961DC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34FB8-69B8-42A4-B731-8D840A58A31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F15669-F62B-478A-30F7-2CE8180E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3FA47-D6BD-9DDE-AF35-033C35C3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FAD53E-BAD8-4DCD-AA47-46FE6AE71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4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92F10-57E2-0964-2F65-6DC9A37A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5" y="98345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9A5AC-9D27-057E-5C23-C11F9E5AC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780B3E-3871-988D-9F54-BFF98C3C7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71FDA5-699A-FA71-2733-C9294398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34FB8-69B8-42A4-B731-8D840A58A31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7B7181-9B4C-8B45-C418-D889EDA9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F0C117-F4CE-4B37-3804-F208D882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FAD53E-BAD8-4DCD-AA47-46FE6AE71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3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47350-3E15-1642-9BCA-14319DD0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9D511-4045-D1FF-C724-07947BADA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7A77D-C137-40F7-769C-59D222277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F7A834-C99F-9E22-56C2-88C2AF2A6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60A664-E538-1DFE-C973-0C2C98356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3FD950-2AA8-E1CB-A4F2-DD55A65C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34FB8-69B8-42A4-B731-8D840A58A31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E691C8-6F02-A590-1BB3-642D1C87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CE4A6C-F069-E7AA-8613-98EBB3B9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FAD53E-BAD8-4DCD-AA47-46FE6AE71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6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D091D-211D-F194-793A-30658B9A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5" y="98345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6BA1DD-DF29-6CEE-091D-676FA4F2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34FB8-69B8-42A4-B731-8D840A58A31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200202-4D5B-EF96-DD90-6BE45935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AC3D44-2D8F-D266-2C36-C89D6E42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FAD53E-BAD8-4DCD-AA47-46FE6AE71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37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7DB72E-4380-8698-27A7-A94E3D48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34FB8-69B8-42A4-B731-8D840A58A31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73D5E5-DE0F-67B9-7065-1E273FA1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C4BC12-C256-1F2B-0109-29C09C1F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FAD53E-BAD8-4DCD-AA47-46FE6AE71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16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1B643-8753-C06C-42E3-5DFD9DF0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6E1DF-E142-A2E1-79B5-72212B78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0B67A0-F92C-3F98-DE0F-9826FC20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A957B4-CC13-20CD-7B19-9A712552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34FB8-69B8-42A4-B731-8D840A58A31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678C64-1877-A4DA-5AD1-64B111C1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EEBA48-AD8F-2297-E1D5-D09723AE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FAD53E-BAD8-4DCD-AA47-46FE6AE71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98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7E44B-6F7B-FCD8-985E-C20ACC84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F89D76-0DEE-5533-43FC-2F24EA7AE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AD4E57-B0A2-B74E-DC82-CCCE2131E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2C7DB5-1B2E-328B-3F6D-0C2B053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34FB8-69B8-42A4-B731-8D840A58A31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3FD19-0F83-4F3A-37A7-2C0185BE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81BE4D-78C1-7327-D3CE-9DDD37E0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FAD53E-BAD8-4DCD-AA47-46FE6AE71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0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F0EA743F-F634-4081-2371-29259C107FC3}"/>
              </a:ext>
            </a:extLst>
          </p:cNvPr>
          <p:cNvSpPr txBox="1"/>
          <p:nvPr userDrawn="1"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A1A760-D6C3-52F4-87EF-A2168F269D88}"/>
              </a:ext>
            </a:extLst>
          </p:cNvPr>
          <p:cNvSpPr/>
          <p:nvPr userDrawn="1"/>
        </p:nvSpPr>
        <p:spPr>
          <a:xfrm>
            <a:off x="369454" y="64654"/>
            <a:ext cx="11582401" cy="160712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F0DEF-1357-1820-F901-A608AE49F947}"/>
              </a:ext>
            </a:extLst>
          </p:cNvPr>
          <p:cNvSpPr txBox="1"/>
          <p:nvPr userDrawn="1"/>
        </p:nvSpPr>
        <p:spPr>
          <a:xfrm>
            <a:off x="3971925" y="576947"/>
            <a:ext cx="424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CAUÊ LIBRELON</a:t>
            </a:r>
          </a:p>
          <a:p>
            <a:pPr algn="ctr"/>
            <a:r>
              <a:rPr lang="pt-BR" dirty="0"/>
              <a:t>PRODUTOS AUDIOVISUAIS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FCB0A0-E62A-1C06-270F-A8DDD110B5CB}"/>
              </a:ext>
            </a:extLst>
          </p:cNvPr>
          <p:cNvSpPr txBox="1"/>
          <p:nvPr userDrawn="1"/>
        </p:nvSpPr>
        <p:spPr>
          <a:xfrm>
            <a:off x="10344727" y="286327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9DB06F-244A-9DAD-642B-BCC9C3B65429}"/>
              </a:ext>
            </a:extLst>
          </p:cNvPr>
          <p:cNvSpPr/>
          <p:nvPr userDrawn="1"/>
        </p:nvSpPr>
        <p:spPr>
          <a:xfrm>
            <a:off x="10344727" y="147827"/>
            <a:ext cx="812800" cy="646331"/>
          </a:xfrm>
          <a:prstGeom prst="rect">
            <a:avLst/>
          </a:prstGeom>
          <a:solidFill>
            <a:schemeClr val="tx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2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cauelibrelon.contato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DCEEAF-06D9-2E8F-483B-A3192FDE5E4A}"/>
              </a:ext>
            </a:extLst>
          </p:cNvPr>
          <p:cNvSpPr/>
          <p:nvPr/>
        </p:nvSpPr>
        <p:spPr>
          <a:xfrm>
            <a:off x="2507225" y="1819896"/>
            <a:ext cx="7433187" cy="3314688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F5A493-3F6A-4A7B-BD78-672C3AF7BE94}"/>
              </a:ext>
            </a:extLst>
          </p:cNvPr>
          <p:cNvSpPr txBox="1"/>
          <p:nvPr/>
        </p:nvSpPr>
        <p:spPr>
          <a:xfrm>
            <a:off x="2994397" y="2890391"/>
            <a:ext cx="6431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CARROSSEL</a:t>
            </a:r>
          </a:p>
          <a:p>
            <a:pPr algn="ctr"/>
            <a:r>
              <a:rPr lang="pt-BR" sz="3200" dirty="0"/>
              <a:t>COM INDICADORES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D76478-A92B-2C6A-1AFB-498BD762BB05}"/>
              </a:ext>
            </a:extLst>
          </p:cNvPr>
          <p:cNvSpPr txBox="1"/>
          <p:nvPr/>
        </p:nvSpPr>
        <p:spPr>
          <a:xfrm>
            <a:off x="4522705" y="1378483"/>
            <a:ext cx="170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FOTOGRAFIA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288886-1245-D3FE-74ED-ABC02A45D136}"/>
              </a:ext>
            </a:extLst>
          </p:cNvPr>
          <p:cNvSpPr txBox="1"/>
          <p:nvPr/>
        </p:nvSpPr>
        <p:spPr>
          <a:xfrm>
            <a:off x="6343799" y="1378482"/>
            <a:ext cx="12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MÚSICA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66AE73-ACCB-2659-FD98-54CA49C27F02}"/>
              </a:ext>
            </a:extLst>
          </p:cNvPr>
          <p:cNvSpPr txBox="1"/>
          <p:nvPr/>
        </p:nvSpPr>
        <p:spPr>
          <a:xfrm>
            <a:off x="2622952" y="1378482"/>
            <a:ext cx="1779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QUEM SOU EU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B74CDB9-719C-6259-23F8-57EF55CB3E4E}"/>
              </a:ext>
            </a:extLst>
          </p:cNvPr>
          <p:cNvSpPr/>
          <p:nvPr/>
        </p:nvSpPr>
        <p:spPr>
          <a:xfrm>
            <a:off x="195514" y="5319253"/>
            <a:ext cx="11800972" cy="1441884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A409BDF-CE65-2F39-9BB1-E124253EC973}"/>
              </a:ext>
            </a:extLst>
          </p:cNvPr>
          <p:cNvSpPr txBox="1"/>
          <p:nvPr/>
        </p:nvSpPr>
        <p:spPr>
          <a:xfrm>
            <a:off x="195514" y="5381934"/>
            <a:ext cx="4483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E-MAIL: </a:t>
            </a:r>
            <a:r>
              <a:rPr lang="pt-BR" sz="1400" dirty="0">
                <a:hlinkClick r:id="rId2"/>
              </a:rPr>
              <a:t>cauelibrelon.contato@gmail.com</a:t>
            </a:r>
            <a:endParaRPr lang="pt-BR" sz="1400" dirty="0"/>
          </a:p>
          <a:p>
            <a:endParaRPr lang="pt-BR" sz="1400" dirty="0"/>
          </a:p>
        </p:txBody>
      </p:sp>
      <p:pic>
        <p:nvPicPr>
          <p:cNvPr id="34" name="Gráfico 33" descr="Música com preenchimento sólido">
            <a:extLst>
              <a:ext uri="{FF2B5EF4-FFF2-40B4-BE49-F238E27FC236}">
                <a16:creationId xmlns:a16="http://schemas.microsoft.com/office/drawing/2014/main" id="{30F97DFF-8043-DA9A-5668-B767AAEA2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2507" y="6230813"/>
            <a:ext cx="544719" cy="530323"/>
          </a:xfrm>
          <a:prstGeom prst="rect">
            <a:avLst/>
          </a:prstGeom>
        </p:spPr>
      </p:pic>
      <p:pic>
        <p:nvPicPr>
          <p:cNvPr id="36" name="Gráfico 35" descr="Câmera com preenchimento sólido">
            <a:extLst>
              <a:ext uri="{FF2B5EF4-FFF2-40B4-BE49-F238E27FC236}">
                <a16:creationId xmlns:a16="http://schemas.microsoft.com/office/drawing/2014/main" id="{38AE06A5-80CF-4872-8620-39BCB0E1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558" y="6230813"/>
            <a:ext cx="523220" cy="52322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6BC6D4B5-DA45-4631-159D-F0858E6DEA7C}"/>
              </a:ext>
            </a:extLst>
          </p:cNvPr>
          <p:cNvSpPr txBox="1"/>
          <p:nvPr/>
        </p:nvSpPr>
        <p:spPr>
          <a:xfrm>
            <a:off x="7535521" y="1354085"/>
            <a:ext cx="274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CRIADOR</a:t>
            </a:r>
            <a:r>
              <a:rPr lang="pt-BR" dirty="0"/>
              <a:t> </a:t>
            </a:r>
            <a:r>
              <a:rPr lang="pt-BR" sz="1400" dirty="0"/>
              <a:t>DE CONTEÚDO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51FD65-D3B0-1FE2-AA37-791A37A67AB1}"/>
              </a:ext>
            </a:extLst>
          </p:cNvPr>
          <p:cNvSpPr txBox="1"/>
          <p:nvPr/>
        </p:nvSpPr>
        <p:spPr>
          <a:xfrm>
            <a:off x="195514" y="5698652"/>
            <a:ext cx="613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2024 Cauê Librelon. Todos os direitos reservados</a:t>
            </a:r>
            <a:r>
              <a:rPr lang="pt-BR" dirty="0"/>
              <a:t>.</a:t>
            </a:r>
          </a:p>
        </p:txBody>
      </p:sp>
      <p:pic>
        <p:nvPicPr>
          <p:cNvPr id="6" name="Gráfico 5" descr="Reproduzir com preenchimento sólido">
            <a:extLst>
              <a:ext uri="{FF2B5EF4-FFF2-40B4-BE49-F238E27FC236}">
                <a16:creationId xmlns:a16="http://schemas.microsoft.com/office/drawing/2014/main" id="{CB7124D6-1E01-C59A-A17D-AC6149DD9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8805" y="6221709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2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53EAC596-47B3-9192-4090-8FA8194341E3}"/>
              </a:ext>
            </a:extLst>
          </p:cNvPr>
          <p:cNvSpPr txBox="1"/>
          <p:nvPr/>
        </p:nvSpPr>
        <p:spPr>
          <a:xfrm>
            <a:off x="4520381" y="1941042"/>
            <a:ext cx="29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QUEM SOU EU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3AEDEFC-72B0-0038-744D-DEF6D7D2458B}"/>
              </a:ext>
            </a:extLst>
          </p:cNvPr>
          <p:cNvSpPr/>
          <p:nvPr/>
        </p:nvSpPr>
        <p:spPr>
          <a:xfrm>
            <a:off x="241916" y="2761063"/>
            <a:ext cx="4133439" cy="3452924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9A10C5A-109D-BE00-FB2A-379B0D0C726A}"/>
              </a:ext>
            </a:extLst>
          </p:cNvPr>
          <p:cNvSpPr txBox="1"/>
          <p:nvPr/>
        </p:nvSpPr>
        <p:spPr>
          <a:xfrm>
            <a:off x="1021321" y="4236808"/>
            <a:ext cx="258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FOTO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B1F26E0-EB41-A3D6-7C2A-4C728319D784}"/>
              </a:ext>
            </a:extLst>
          </p:cNvPr>
          <p:cNvSpPr/>
          <p:nvPr/>
        </p:nvSpPr>
        <p:spPr>
          <a:xfrm>
            <a:off x="4626073" y="2761063"/>
            <a:ext cx="7441997" cy="3452925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B87E07F-CCF9-B38B-C83F-655135ACC36D}"/>
              </a:ext>
            </a:extLst>
          </p:cNvPr>
          <p:cNvSpPr/>
          <p:nvPr/>
        </p:nvSpPr>
        <p:spPr>
          <a:xfrm>
            <a:off x="4626073" y="1808703"/>
            <a:ext cx="2728452" cy="659194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1C0163F-3D3D-204B-F746-ABB22E4851A5}"/>
              </a:ext>
            </a:extLst>
          </p:cNvPr>
          <p:cNvSpPr txBox="1"/>
          <p:nvPr/>
        </p:nvSpPr>
        <p:spPr>
          <a:xfrm>
            <a:off x="4626073" y="3036480"/>
            <a:ext cx="7441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Lorem</a:t>
            </a:r>
            <a:r>
              <a:rPr lang="pt-BR" sz="1600" dirty="0"/>
              <a:t> 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. </a:t>
            </a:r>
            <a:r>
              <a:rPr lang="pt-BR" sz="1600" dirty="0" err="1"/>
              <a:t>Quisque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 </a:t>
            </a:r>
            <a:r>
              <a:rPr lang="pt-BR" sz="1600" dirty="0" err="1"/>
              <a:t>metus</a:t>
            </a:r>
            <a:r>
              <a:rPr lang="pt-BR" sz="1600" dirty="0"/>
              <a:t> </a:t>
            </a:r>
            <a:r>
              <a:rPr lang="pt-BR" sz="1600" dirty="0" err="1"/>
              <a:t>pulvinar</a:t>
            </a:r>
            <a:r>
              <a:rPr lang="pt-BR" sz="1600" dirty="0"/>
              <a:t>, </a:t>
            </a:r>
            <a:r>
              <a:rPr lang="pt-BR" sz="1600" dirty="0" err="1"/>
              <a:t>dictum</a:t>
            </a:r>
            <a:r>
              <a:rPr lang="pt-BR" sz="1600" dirty="0"/>
              <a:t> urna non, </a:t>
            </a:r>
            <a:r>
              <a:rPr lang="pt-BR" sz="1600" dirty="0" err="1"/>
              <a:t>blandit</a:t>
            </a:r>
            <a:r>
              <a:rPr lang="pt-BR" sz="1600" dirty="0"/>
              <a:t> sem. </a:t>
            </a:r>
            <a:r>
              <a:rPr lang="pt-BR" sz="1600" dirty="0" err="1"/>
              <a:t>Vestibulum</a:t>
            </a:r>
            <a:r>
              <a:rPr lang="pt-BR" sz="1600" dirty="0"/>
              <a:t> </a:t>
            </a:r>
            <a:r>
              <a:rPr lang="pt-BR" sz="1600" dirty="0" err="1"/>
              <a:t>hendrerit</a:t>
            </a:r>
            <a:r>
              <a:rPr lang="pt-BR" sz="1600" dirty="0"/>
              <a:t> </a:t>
            </a:r>
            <a:r>
              <a:rPr lang="pt-BR" sz="1600" dirty="0" err="1"/>
              <a:t>nec</a:t>
            </a:r>
            <a:r>
              <a:rPr lang="pt-BR" sz="1600" dirty="0"/>
              <a:t> justo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/>
              <a:t>imperdiet</a:t>
            </a:r>
            <a:r>
              <a:rPr lang="pt-BR" sz="1600" dirty="0"/>
              <a:t>. </a:t>
            </a:r>
            <a:r>
              <a:rPr lang="pt-BR" sz="1600" dirty="0" err="1"/>
              <a:t>Praesent</a:t>
            </a:r>
            <a:r>
              <a:rPr lang="pt-BR" sz="1600" dirty="0"/>
              <a:t> </a:t>
            </a:r>
            <a:r>
              <a:rPr lang="pt-BR" sz="1600" dirty="0" err="1"/>
              <a:t>facilisis</a:t>
            </a:r>
            <a:r>
              <a:rPr lang="pt-BR" sz="1600" dirty="0"/>
              <a:t> vitae </a:t>
            </a:r>
            <a:r>
              <a:rPr lang="pt-BR" sz="1600" dirty="0" err="1"/>
              <a:t>lorem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 </a:t>
            </a:r>
            <a:r>
              <a:rPr lang="pt-BR" sz="1600" dirty="0" err="1"/>
              <a:t>lobortis</a:t>
            </a:r>
            <a:r>
              <a:rPr lang="pt-BR" sz="1600" dirty="0"/>
              <a:t>. </a:t>
            </a:r>
            <a:r>
              <a:rPr lang="pt-BR" sz="1600" dirty="0" err="1"/>
              <a:t>Donec</a:t>
            </a:r>
            <a:r>
              <a:rPr lang="pt-BR" sz="1600" dirty="0"/>
              <a:t> </a:t>
            </a:r>
            <a:r>
              <a:rPr lang="pt-BR" sz="1600" dirty="0" err="1"/>
              <a:t>sed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laoreet</a:t>
            </a:r>
            <a:r>
              <a:rPr lang="pt-BR" sz="1600" dirty="0"/>
              <a:t>, tempus ipsum </a:t>
            </a:r>
            <a:r>
              <a:rPr lang="pt-BR" sz="1600" dirty="0" err="1"/>
              <a:t>vel</a:t>
            </a:r>
            <a:r>
              <a:rPr lang="pt-BR" sz="1600" dirty="0"/>
              <a:t>, gravida </a:t>
            </a:r>
            <a:r>
              <a:rPr lang="pt-BR" sz="1600" dirty="0" err="1"/>
              <a:t>lorem</a:t>
            </a:r>
            <a:r>
              <a:rPr lang="pt-BR" sz="1600" dirty="0"/>
              <a:t>. </a:t>
            </a:r>
            <a:r>
              <a:rPr lang="pt-BR" sz="1600" dirty="0" err="1"/>
              <a:t>Integer</a:t>
            </a:r>
            <a:r>
              <a:rPr lang="pt-BR" sz="1600" dirty="0"/>
              <a:t> a </a:t>
            </a:r>
            <a:r>
              <a:rPr lang="pt-BR" sz="1600" dirty="0" err="1"/>
              <a:t>tempor</a:t>
            </a:r>
            <a:r>
              <a:rPr lang="pt-BR" sz="1600" dirty="0"/>
              <a:t> </a:t>
            </a:r>
            <a:r>
              <a:rPr lang="pt-BR" sz="1600" dirty="0" err="1"/>
              <a:t>purus</a:t>
            </a:r>
            <a:r>
              <a:rPr lang="pt-BR" sz="1600" dirty="0"/>
              <a:t>, id </a:t>
            </a:r>
            <a:r>
              <a:rPr lang="pt-BR" sz="1600" dirty="0" err="1"/>
              <a:t>commodo</a:t>
            </a:r>
            <a:r>
              <a:rPr lang="pt-BR" sz="1600" dirty="0"/>
              <a:t> </a:t>
            </a:r>
            <a:r>
              <a:rPr lang="pt-BR" sz="1600" dirty="0" err="1"/>
              <a:t>eros</a:t>
            </a:r>
            <a:r>
              <a:rPr lang="pt-BR" sz="1600" dirty="0"/>
              <a:t>. </a:t>
            </a:r>
            <a:r>
              <a:rPr lang="pt-BR" sz="1600" dirty="0" err="1"/>
              <a:t>Class</a:t>
            </a:r>
            <a:r>
              <a:rPr lang="pt-BR" sz="1600" dirty="0"/>
              <a:t> </a:t>
            </a:r>
            <a:r>
              <a:rPr lang="pt-BR" sz="1600" dirty="0" err="1"/>
              <a:t>aptent</a:t>
            </a:r>
            <a:r>
              <a:rPr lang="pt-BR" sz="1600" dirty="0"/>
              <a:t> </a:t>
            </a:r>
            <a:r>
              <a:rPr lang="pt-BR" sz="1600" dirty="0" err="1"/>
              <a:t>taciti</a:t>
            </a:r>
            <a:r>
              <a:rPr lang="pt-BR" sz="1600" dirty="0"/>
              <a:t> </a:t>
            </a:r>
            <a:r>
              <a:rPr lang="pt-BR" sz="1600" dirty="0" err="1"/>
              <a:t>sociosqu</a:t>
            </a:r>
            <a:r>
              <a:rPr lang="pt-BR" sz="1600" dirty="0"/>
              <a:t> ad </a:t>
            </a:r>
            <a:r>
              <a:rPr lang="pt-BR" sz="1600" dirty="0" err="1"/>
              <a:t>litora</a:t>
            </a:r>
            <a:r>
              <a:rPr lang="pt-BR" sz="1600" dirty="0"/>
              <a:t> </a:t>
            </a:r>
            <a:r>
              <a:rPr lang="pt-BR" sz="1600" dirty="0" err="1"/>
              <a:t>torquent</a:t>
            </a:r>
            <a:r>
              <a:rPr lang="pt-BR" sz="1600" dirty="0"/>
              <a:t> per </a:t>
            </a:r>
            <a:r>
              <a:rPr lang="pt-BR" sz="1600" dirty="0" err="1"/>
              <a:t>conubia</a:t>
            </a:r>
            <a:r>
              <a:rPr lang="pt-BR" sz="1600" dirty="0"/>
              <a:t> </a:t>
            </a:r>
            <a:r>
              <a:rPr lang="pt-BR" sz="1600" dirty="0" err="1"/>
              <a:t>nostra</a:t>
            </a:r>
            <a:r>
              <a:rPr lang="pt-BR" sz="1600" dirty="0"/>
              <a:t>, per </a:t>
            </a:r>
            <a:r>
              <a:rPr lang="pt-BR" sz="1600" dirty="0" err="1"/>
              <a:t>inceptos</a:t>
            </a:r>
            <a:r>
              <a:rPr lang="pt-BR" sz="1600" dirty="0"/>
              <a:t> </a:t>
            </a:r>
            <a:r>
              <a:rPr lang="pt-BR" sz="1600" dirty="0" err="1"/>
              <a:t>himenaeos</a:t>
            </a:r>
            <a:r>
              <a:rPr lang="pt-BR" sz="1600" dirty="0"/>
              <a:t>. </a:t>
            </a:r>
            <a:r>
              <a:rPr lang="pt-BR" sz="1600" dirty="0" err="1"/>
              <a:t>Donec</a:t>
            </a:r>
            <a:r>
              <a:rPr lang="pt-BR" sz="1600" dirty="0"/>
              <a:t> </a:t>
            </a:r>
            <a:r>
              <a:rPr lang="pt-BR" sz="1600" dirty="0" err="1"/>
              <a:t>eleifend</a:t>
            </a:r>
            <a:r>
              <a:rPr lang="pt-BR" sz="1600" dirty="0"/>
              <a:t> </a:t>
            </a:r>
            <a:r>
              <a:rPr lang="pt-BR" sz="1600" dirty="0" err="1"/>
              <a:t>placerat</a:t>
            </a:r>
            <a:r>
              <a:rPr lang="pt-BR" sz="1600" dirty="0"/>
              <a:t> </a:t>
            </a:r>
            <a:r>
              <a:rPr lang="pt-BR" sz="1600" dirty="0" err="1"/>
              <a:t>felis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 err="1"/>
              <a:t>Vivamus</a:t>
            </a:r>
            <a:r>
              <a:rPr lang="pt-BR" sz="1600" dirty="0"/>
              <a:t> </a:t>
            </a:r>
            <a:r>
              <a:rPr lang="pt-BR" sz="1600" dirty="0" err="1"/>
              <a:t>pretium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 </a:t>
            </a:r>
            <a:r>
              <a:rPr lang="pt-BR" sz="1600" dirty="0" err="1"/>
              <a:t>mauris</a:t>
            </a:r>
            <a:r>
              <a:rPr lang="pt-BR" sz="1600" dirty="0"/>
              <a:t> </a:t>
            </a:r>
            <a:r>
              <a:rPr lang="pt-BR" sz="1600" dirty="0" err="1"/>
              <a:t>sed</a:t>
            </a:r>
            <a:r>
              <a:rPr lang="pt-BR" sz="1600" dirty="0"/>
              <a:t> </a:t>
            </a:r>
            <a:r>
              <a:rPr lang="pt-BR" sz="1600" dirty="0" err="1"/>
              <a:t>vestibulum</a:t>
            </a:r>
            <a:r>
              <a:rPr lang="pt-BR" sz="1600" dirty="0"/>
              <a:t>. </a:t>
            </a:r>
            <a:r>
              <a:rPr lang="pt-BR" sz="1600" dirty="0" err="1"/>
              <a:t>Fusce</a:t>
            </a:r>
            <a:r>
              <a:rPr lang="pt-BR" sz="1600" dirty="0"/>
              <a:t> a </a:t>
            </a:r>
            <a:r>
              <a:rPr lang="pt-BR" sz="1600" dirty="0" err="1"/>
              <a:t>tortor</a:t>
            </a:r>
            <a:r>
              <a:rPr lang="pt-BR" sz="1600" dirty="0"/>
              <a:t> vitae magna </a:t>
            </a:r>
            <a:r>
              <a:rPr lang="pt-BR" sz="1600" dirty="0" err="1"/>
              <a:t>malesuada</a:t>
            </a:r>
            <a:r>
              <a:rPr lang="pt-BR" sz="1600" dirty="0"/>
              <a:t> </a:t>
            </a:r>
            <a:r>
              <a:rPr lang="pt-BR" sz="1600" dirty="0" err="1"/>
              <a:t>pellentesque</a:t>
            </a:r>
            <a:r>
              <a:rPr lang="pt-BR" sz="1600" dirty="0"/>
              <a:t>. In </a:t>
            </a:r>
            <a:r>
              <a:rPr lang="pt-BR" sz="1600" dirty="0" err="1"/>
              <a:t>at</a:t>
            </a:r>
            <a:r>
              <a:rPr lang="pt-BR" sz="1600" dirty="0"/>
              <a:t> </a:t>
            </a:r>
            <a:r>
              <a:rPr lang="pt-BR" sz="1600" dirty="0" err="1"/>
              <a:t>nisi</a:t>
            </a:r>
            <a:r>
              <a:rPr lang="pt-BR" sz="1600" dirty="0"/>
              <a:t> non </a:t>
            </a:r>
            <a:r>
              <a:rPr lang="pt-BR" sz="1600" dirty="0" err="1"/>
              <a:t>nibh</a:t>
            </a:r>
            <a:r>
              <a:rPr lang="pt-BR" sz="1600" dirty="0"/>
              <a:t> </a:t>
            </a:r>
            <a:r>
              <a:rPr lang="pt-BR" sz="1600" dirty="0" err="1"/>
              <a:t>pretium</a:t>
            </a:r>
            <a:r>
              <a:rPr lang="pt-BR" sz="1600" dirty="0"/>
              <a:t> </a:t>
            </a:r>
            <a:r>
              <a:rPr lang="pt-BR" sz="1600" dirty="0" err="1"/>
              <a:t>consectetur</a:t>
            </a:r>
            <a:r>
              <a:rPr lang="pt-BR" sz="1600" dirty="0"/>
              <a:t>. </a:t>
            </a:r>
            <a:r>
              <a:rPr lang="pt-BR" sz="1600" dirty="0" err="1"/>
              <a:t>Nullam</a:t>
            </a:r>
            <a:r>
              <a:rPr lang="pt-BR" sz="1600" dirty="0"/>
              <a:t>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/>
              <a:t>aliquet</a:t>
            </a:r>
            <a:r>
              <a:rPr lang="pt-BR" sz="1600" dirty="0"/>
              <a:t> ipsum. In </a:t>
            </a:r>
            <a:r>
              <a:rPr lang="pt-BR" sz="1600" dirty="0" err="1"/>
              <a:t>at</a:t>
            </a:r>
            <a:r>
              <a:rPr lang="pt-BR" sz="1600" dirty="0"/>
              <a:t> </a:t>
            </a:r>
            <a:r>
              <a:rPr lang="pt-BR" sz="1600" dirty="0" err="1"/>
              <a:t>neque</a:t>
            </a:r>
            <a:r>
              <a:rPr lang="pt-BR" sz="1600" dirty="0"/>
              <a:t> gravida, </a:t>
            </a:r>
            <a:r>
              <a:rPr lang="pt-BR" sz="1600" dirty="0" err="1"/>
              <a:t>aliquet</a:t>
            </a:r>
            <a:r>
              <a:rPr lang="pt-BR" sz="1600" dirty="0"/>
              <a:t> erat non, </a:t>
            </a:r>
            <a:r>
              <a:rPr lang="pt-BR" sz="1600" dirty="0" err="1"/>
              <a:t>ullamcorper</a:t>
            </a:r>
            <a:r>
              <a:rPr lang="pt-BR" sz="1600" dirty="0"/>
              <a:t> </a:t>
            </a:r>
            <a:r>
              <a:rPr lang="pt-BR" sz="1600" dirty="0" err="1"/>
              <a:t>nibh</a:t>
            </a:r>
            <a:r>
              <a:rPr lang="pt-BR" sz="1600" dirty="0"/>
              <a:t>. </a:t>
            </a:r>
            <a:r>
              <a:rPr lang="pt-BR" sz="1600" dirty="0" err="1"/>
              <a:t>Fusce</a:t>
            </a:r>
            <a:r>
              <a:rPr lang="pt-BR" sz="1600" dirty="0"/>
              <a:t> </a:t>
            </a:r>
            <a:r>
              <a:rPr lang="pt-BR" sz="1600" dirty="0" err="1"/>
              <a:t>feugiat</a:t>
            </a:r>
            <a:r>
              <a:rPr lang="pt-BR" sz="1600" dirty="0"/>
              <a:t> </a:t>
            </a:r>
            <a:r>
              <a:rPr lang="pt-BR" sz="1600" dirty="0" err="1"/>
              <a:t>bibendum</a:t>
            </a:r>
            <a:r>
              <a:rPr lang="pt-BR" sz="1600" dirty="0"/>
              <a:t> </a:t>
            </a:r>
            <a:r>
              <a:rPr lang="pt-BR" sz="1600" dirty="0" err="1"/>
              <a:t>neque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 </a:t>
            </a:r>
            <a:r>
              <a:rPr lang="pt-BR" sz="1600" dirty="0" err="1"/>
              <a:t>ornare</a:t>
            </a:r>
            <a:r>
              <a:rPr lang="pt-BR" sz="1600" dirty="0"/>
              <a:t>. Etiam </a:t>
            </a:r>
            <a:r>
              <a:rPr lang="pt-BR" sz="1600" dirty="0" err="1"/>
              <a:t>pulvinar</a:t>
            </a:r>
            <a:r>
              <a:rPr lang="pt-BR" sz="1600" dirty="0"/>
              <a:t> </a:t>
            </a:r>
            <a:r>
              <a:rPr lang="pt-BR" sz="1600" dirty="0" err="1"/>
              <a:t>malesuada</a:t>
            </a:r>
            <a:r>
              <a:rPr lang="pt-BR" sz="1600" dirty="0"/>
              <a:t> libero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/>
              <a:t>luctus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17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707980-47B3-97FB-5F15-334019DEBD35}"/>
              </a:ext>
            </a:extLst>
          </p:cNvPr>
          <p:cNvSpPr/>
          <p:nvPr/>
        </p:nvSpPr>
        <p:spPr>
          <a:xfrm>
            <a:off x="4611329" y="1828799"/>
            <a:ext cx="2969342" cy="766918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E8A3D0-0BDE-3096-DB82-39CDE7A11B9D}"/>
              </a:ext>
            </a:extLst>
          </p:cNvPr>
          <p:cNvSpPr txBox="1"/>
          <p:nvPr/>
        </p:nvSpPr>
        <p:spPr>
          <a:xfrm>
            <a:off x="5184058" y="1970744"/>
            <a:ext cx="182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FOTOGRAFIA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7122D93-F53D-938F-5A4C-FFD714695490}"/>
              </a:ext>
            </a:extLst>
          </p:cNvPr>
          <p:cNvSpPr/>
          <p:nvPr/>
        </p:nvSpPr>
        <p:spPr>
          <a:xfrm>
            <a:off x="408237" y="1828798"/>
            <a:ext cx="2271251" cy="1600201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BAB4290-6A60-E1FD-74C3-CAD3B4C4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3544198"/>
            <a:ext cx="2286198" cy="15178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7635660-23A9-CB49-E79E-CB886C40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5177253"/>
            <a:ext cx="2286198" cy="159438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9F802E-BBAF-3D4C-7A22-77E2065CAA62}"/>
              </a:ext>
            </a:extLst>
          </p:cNvPr>
          <p:cNvSpPr txBox="1"/>
          <p:nvPr/>
        </p:nvSpPr>
        <p:spPr>
          <a:xfrm>
            <a:off x="617073" y="2444232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FOTO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5ABF6E8-BFA3-4369-5DF9-EA09E72E3F66}"/>
              </a:ext>
            </a:extLst>
          </p:cNvPr>
          <p:cNvSpPr txBox="1"/>
          <p:nvPr/>
        </p:nvSpPr>
        <p:spPr>
          <a:xfrm>
            <a:off x="735060" y="4118460"/>
            <a:ext cx="16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FOTO 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6872278-093A-D582-BBE6-9744FFFF2110}"/>
              </a:ext>
            </a:extLst>
          </p:cNvPr>
          <p:cNvSpPr txBox="1"/>
          <p:nvPr/>
        </p:nvSpPr>
        <p:spPr>
          <a:xfrm>
            <a:off x="764556" y="5789779"/>
            <a:ext cx="15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FOTO 3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8ED9E74-CC32-1BFB-452D-E76149E75FDE}"/>
              </a:ext>
            </a:extLst>
          </p:cNvPr>
          <p:cNvSpPr/>
          <p:nvPr/>
        </p:nvSpPr>
        <p:spPr>
          <a:xfrm>
            <a:off x="2841523" y="2340076"/>
            <a:ext cx="1546023" cy="511278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9CBEBB8-F272-C02B-B932-9AF05C2AE54B}"/>
              </a:ext>
            </a:extLst>
          </p:cNvPr>
          <p:cNvSpPr/>
          <p:nvPr/>
        </p:nvSpPr>
        <p:spPr>
          <a:xfrm>
            <a:off x="2841522" y="4006647"/>
            <a:ext cx="1546023" cy="511278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2C478AE-33C8-DA39-1707-31303FCDB09F}"/>
              </a:ext>
            </a:extLst>
          </p:cNvPr>
          <p:cNvSpPr/>
          <p:nvPr/>
        </p:nvSpPr>
        <p:spPr>
          <a:xfrm>
            <a:off x="2841523" y="5789779"/>
            <a:ext cx="1546023" cy="511278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A0A76F-EF49-61B8-A9D4-706EB0AD987B}"/>
              </a:ext>
            </a:extLst>
          </p:cNvPr>
          <p:cNvSpPr txBox="1"/>
          <p:nvPr/>
        </p:nvSpPr>
        <p:spPr>
          <a:xfrm>
            <a:off x="2657365" y="2412554"/>
            <a:ext cx="190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URBANA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74D584C-F72E-749D-B4EE-9CE4F9EFF50C}"/>
              </a:ext>
            </a:extLst>
          </p:cNvPr>
          <p:cNvSpPr txBox="1"/>
          <p:nvPr/>
        </p:nvSpPr>
        <p:spPr>
          <a:xfrm>
            <a:off x="2745855" y="4076115"/>
            <a:ext cx="173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PESSOAL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BF090F6-C11E-B7EE-39A8-0B8851EC4096}"/>
              </a:ext>
            </a:extLst>
          </p:cNvPr>
          <p:cNvSpPr txBox="1"/>
          <p:nvPr/>
        </p:nvSpPr>
        <p:spPr>
          <a:xfrm>
            <a:off x="2726191" y="5857910"/>
            <a:ext cx="175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PAISAGEM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12F33F9-F6E2-D284-E525-5CD2DD76FE59}"/>
              </a:ext>
            </a:extLst>
          </p:cNvPr>
          <p:cNvSpPr/>
          <p:nvPr/>
        </p:nvSpPr>
        <p:spPr>
          <a:xfrm>
            <a:off x="5830529" y="3259963"/>
            <a:ext cx="6243484" cy="316456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64EAE7-AE14-7B85-BCCB-7A41BECC12D0}"/>
              </a:ext>
            </a:extLst>
          </p:cNvPr>
          <p:cNvSpPr txBox="1"/>
          <p:nvPr/>
        </p:nvSpPr>
        <p:spPr>
          <a:xfrm>
            <a:off x="6512691" y="4464724"/>
            <a:ext cx="4879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PUBLICIDADE 1</a:t>
            </a:r>
          </a:p>
        </p:txBody>
      </p:sp>
    </p:spTree>
    <p:extLst>
      <p:ext uri="{BB962C8B-B14F-4D97-AF65-F5344CB8AC3E}">
        <p14:creationId xmlns:p14="http://schemas.microsoft.com/office/powerpoint/2010/main" val="376979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D1D8505-6ED7-A861-53CA-CE34D5E57539}"/>
              </a:ext>
            </a:extLst>
          </p:cNvPr>
          <p:cNvSpPr/>
          <p:nvPr/>
        </p:nvSpPr>
        <p:spPr>
          <a:xfrm>
            <a:off x="4817806" y="1799303"/>
            <a:ext cx="2320413" cy="73742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FAB140-3EC7-E1CF-3BDC-7514C678F647}"/>
              </a:ext>
            </a:extLst>
          </p:cNvPr>
          <p:cNvSpPr txBox="1"/>
          <p:nvPr/>
        </p:nvSpPr>
        <p:spPr>
          <a:xfrm>
            <a:off x="4896464" y="198334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MÚSICA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4C799F9-422C-9530-E105-EF38468DE172}"/>
              </a:ext>
            </a:extLst>
          </p:cNvPr>
          <p:cNvSpPr/>
          <p:nvPr/>
        </p:nvSpPr>
        <p:spPr>
          <a:xfrm>
            <a:off x="7275870" y="1799303"/>
            <a:ext cx="4792201" cy="4904265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932777-26E6-A36A-F6C0-C6103D3CD127}"/>
              </a:ext>
            </a:extLst>
          </p:cNvPr>
          <p:cNvSpPr txBox="1"/>
          <p:nvPr/>
        </p:nvSpPr>
        <p:spPr>
          <a:xfrm>
            <a:off x="7337834" y="2000242"/>
            <a:ext cx="47922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Lorem</a:t>
            </a:r>
            <a:r>
              <a:rPr lang="pt-BR" sz="1600" dirty="0"/>
              <a:t> 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. </a:t>
            </a:r>
            <a:r>
              <a:rPr lang="pt-BR" sz="1600" dirty="0" err="1"/>
              <a:t>Aenean</a:t>
            </a:r>
            <a:r>
              <a:rPr lang="pt-BR" sz="1600" dirty="0"/>
              <a:t> </a:t>
            </a:r>
            <a:r>
              <a:rPr lang="pt-BR" sz="1600" dirty="0" err="1"/>
              <a:t>efficitur</a:t>
            </a:r>
            <a:r>
              <a:rPr lang="pt-BR" sz="1600" dirty="0"/>
              <a:t> </a:t>
            </a:r>
            <a:r>
              <a:rPr lang="pt-BR" sz="1600" dirty="0" err="1"/>
              <a:t>quam</a:t>
            </a:r>
            <a:r>
              <a:rPr lang="pt-BR" sz="1600" dirty="0"/>
              <a:t> </a:t>
            </a:r>
            <a:r>
              <a:rPr lang="pt-BR" sz="1600" dirty="0" err="1"/>
              <a:t>sed</a:t>
            </a:r>
            <a:r>
              <a:rPr lang="pt-BR" sz="1600" dirty="0"/>
              <a:t> </a:t>
            </a:r>
            <a:r>
              <a:rPr lang="pt-BR" sz="1600" dirty="0" err="1"/>
              <a:t>maximus</a:t>
            </a:r>
            <a:r>
              <a:rPr lang="pt-BR" sz="1600" dirty="0"/>
              <a:t> </a:t>
            </a:r>
            <a:r>
              <a:rPr lang="pt-BR" sz="1600" dirty="0" err="1"/>
              <a:t>interdum</a:t>
            </a:r>
            <a:r>
              <a:rPr lang="pt-BR" sz="1600" dirty="0"/>
              <a:t>. </a:t>
            </a:r>
            <a:r>
              <a:rPr lang="pt-BR" sz="1600" dirty="0" err="1"/>
              <a:t>Aliquam</a:t>
            </a:r>
            <a:r>
              <a:rPr lang="pt-BR" sz="1600" dirty="0"/>
              <a:t> et </a:t>
            </a:r>
            <a:r>
              <a:rPr lang="pt-BR" sz="1600" dirty="0" err="1"/>
              <a:t>pharetra</a:t>
            </a:r>
            <a:r>
              <a:rPr lang="pt-BR" sz="1600" dirty="0"/>
              <a:t> </a:t>
            </a:r>
            <a:r>
              <a:rPr lang="pt-BR" sz="1600" dirty="0" err="1"/>
              <a:t>ligula</a:t>
            </a:r>
            <a:r>
              <a:rPr lang="pt-BR" sz="1600" dirty="0"/>
              <a:t>. In </a:t>
            </a:r>
            <a:r>
              <a:rPr lang="pt-BR" sz="1600" dirty="0" err="1"/>
              <a:t>rutrum</a:t>
            </a:r>
            <a:r>
              <a:rPr lang="pt-BR" sz="1600" dirty="0"/>
              <a:t> nunc ac libero </a:t>
            </a:r>
            <a:r>
              <a:rPr lang="pt-BR" sz="1600" dirty="0" err="1"/>
              <a:t>fringilla</a:t>
            </a:r>
            <a:r>
              <a:rPr lang="pt-BR" sz="1600" dirty="0"/>
              <a:t> </a:t>
            </a:r>
            <a:r>
              <a:rPr lang="pt-BR" sz="1600" dirty="0" err="1"/>
              <a:t>elementum</a:t>
            </a:r>
            <a:r>
              <a:rPr lang="pt-BR" sz="1600" dirty="0"/>
              <a:t>. </a:t>
            </a:r>
            <a:r>
              <a:rPr lang="pt-BR" sz="1600" dirty="0" err="1"/>
              <a:t>Donec</a:t>
            </a:r>
            <a:r>
              <a:rPr lang="pt-BR" sz="1600" dirty="0"/>
              <a:t> </a:t>
            </a:r>
            <a:r>
              <a:rPr lang="pt-BR" sz="1600" dirty="0" err="1"/>
              <a:t>laoreet</a:t>
            </a:r>
            <a:r>
              <a:rPr lang="pt-BR" sz="1600" dirty="0"/>
              <a:t> </a:t>
            </a:r>
            <a:r>
              <a:rPr lang="pt-BR" sz="1600" dirty="0" err="1"/>
              <a:t>ultricies</a:t>
            </a:r>
            <a:r>
              <a:rPr lang="pt-BR" sz="1600" dirty="0"/>
              <a:t> </a:t>
            </a:r>
            <a:r>
              <a:rPr lang="pt-BR" sz="1600" dirty="0" err="1"/>
              <a:t>sapien</a:t>
            </a:r>
            <a:r>
              <a:rPr lang="pt-BR" sz="1600" dirty="0"/>
              <a:t> </a:t>
            </a:r>
            <a:r>
              <a:rPr lang="pt-BR" sz="1600" dirty="0" err="1"/>
              <a:t>sed</a:t>
            </a:r>
            <a:r>
              <a:rPr lang="pt-BR" sz="1600" dirty="0"/>
              <a:t> </a:t>
            </a:r>
            <a:r>
              <a:rPr lang="pt-BR" sz="1600" dirty="0" err="1"/>
              <a:t>cursus</a:t>
            </a:r>
            <a:r>
              <a:rPr lang="pt-BR" sz="1600" dirty="0"/>
              <a:t>. </a:t>
            </a:r>
            <a:r>
              <a:rPr lang="pt-BR" sz="1600" dirty="0" err="1"/>
              <a:t>Vestibulum</a:t>
            </a:r>
            <a:r>
              <a:rPr lang="pt-BR" sz="1600" dirty="0"/>
              <a:t> ut </a:t>
            </a:r>
            <a:r>
              <a:rPr lang="pt-BR" sz="1600" dirty="0" err="1"/>
              <a:t>volutpat</a:t>
            </a:r>
            <a:r>
              <a:rPr lang="pt-BR" sz="1600" dirty="0"/>
              <a:t> </a:t>
            </a:r>
            <a:r>
              <a:rPr lang="pt-BR" sz="1600" dirty="0" err="1"/>
              <a:t>orci</a:t>
            </a:r>
            <a:r>
              <a:rPr lang="pt-BR" sz="1600" dirty="0"/>
              <a:t>, </a:t>
            </a:r>
            <a:r>
              <a:rPr lang="pt-BR" sz="1600" dirty="0" err="1"/>
              <a:t>laoreet</a:t>
            </a:r>
            <a:r>
              <a:rPr lang="pt-BR" sz="1600" dirty="0"/>
              <a:t> </a:t>
            </a:r>
            <a:r>
              <a:rPr lang="pt-BR" sz="1600" dirty="0" err="1"/>
              <a:t>auctor</a:t>
            </a:r>
            <a:r>
              <a:rPr lang="pt-BR" sz="1600" dirty="0"/>
              <a:t> </a:t>
            </a:r>
            <a:r>
              <a:rPr lang="pt-BR" sz="1600" dirty="0" err="1"/>
              <a:t>diam</a:t>
            </a:r>
            <a:r>
              <a:rPr lang="pt-BR" sz="1600" dirty="0"/>
              <a:t>. </a:t>
            </a:r>
            <a:r>
              <a:rPr lang="pt-BR" sz="1600" dirty="0" err="1"/>
              <a:t>Suspendisse</a:t>
            </a:r>
            <a:r>
              <a:rPr lang="pt-BR" sz="1600" dirty="0"/>
              <a:t> non </a:t>
            </a:r>
            <a:r>
              <a:rPr lang="pt-BR" sz="1600" dirty="0" err="1"/>
              <a:t>faucibus</a:t>
            </a:r>
            <a:r>
              <a:rPr lang="pt-BR" sz="1600" dirty="0"/>
              <a:t> magna. </a:t>
            </a:r>
            <a:r>
              <a:rPr lang="pt-BR" sz="1600" dirty="0" err="1"/>
              <a:t>Aenean</a:t>
            </a:r>
            <a:r>
              <a:rPr lang="pt-BR" sz="1600" dirty="0"/>
              <a:t> </a:t>
            </a:r>
            <a:r>
              <a:rPr lang="pt-BR" sz="1600" dirty="0" err="1"/>
              <a:t>malesuada</a:t>
            </a:r>
            <a:r>
              <a:rPr lang="pt-BR" sz="1600" dirty="0"/>
              <a:t> </a:t>
            </a:r>
            <a:r>
              <a:rPr lang="pt-BR" sz="1600" dirty="0" err="1"/>
              <a:t>nibh</a:t>
            </a:r>
            <a:r>
              <a:rPr lang="pt-BR" sz="1600" dirty="0"/>
              <a:t> </a:t>
            </a:r>
            <a:r>
              <a:rPr lang="pt-BR" sz="1600" dirty="0" err="1"/>
              <a:t>sapien</a:t>
            </a:r>
            <a:r>
              <a:rPr lang="pt-BR" sz="1600" dirty="0"/>
              <a:t>, a </a:t>
            </a:r>
            <a:r>
              <a:rPr lang="pt-BR" sz="1600" dirty="0" err="1"/>
              <a:t>tempor</a:t>
            </a:r>
            <a:r>
              <a:rPr lang="pt-BR" sz="1600" dirty="0"/>
              <a:t> </a:t>
            </a:r>
            <a:r>
              <a:rPr lang="pt-BR" sz="1600" dirty="0" err="1"/>
              <a:t>enim</a:t>
            </a:r>
            <a:r>
              <a:rPr lang="pt-BR" sz="1600" dirty="0"/>
              <a:t> </a:t>
            </a:r>
            <a:r>
              <a:rPr lang="pt-BR" sz="1600" dirty="0" err="1"/>
              <a:t>cursus</a:t>
            </a:r>
            <a:r>
              <a:rPr lang="pt-BR" sz="1600" dirty="0"/>
              <a:t> vitae. </a:t>
            </a:r>
            <a:r>
              <a:rPr lang="pt-BR" sz="1600" dirty="0" err="1"/>
              <a:t>Duis</a:t>
            </a:r>
            <a:r>
              <a:rPr lang="pt-BR" sz="1600" dirty="0"/>
              <a:t> </a:t>
            </a:r>
            <a:r>
              <a:rPr lang="pt-BR" sz="1600" dirty="0" err="1"/>
              <a:t>sodales</a:t>
            </a:r>
            <a:r>
              <a:rPr lang="pt-BR" sz="1600" dirty="0"/>
              <a:t> </a:t>
            </a:r>
            <a:r>
              <a:rPr lang="pt-BR" sz="1600" dirty="0" err="1"/>
              <a:t>tellus</a:t>
            </a:r>
            <a:r>
              <a:rPr lang="pt-BR" sz="1600" dirty="0"/>
              <a:t> quis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pellentesque</a:t>
            </a:r>
            <a:r>
              <a:rPr lang="pt-BR" sz="1600" dirty="0"/>
              <a:t>, non </a:t>
            </a:r>
            <a:r>
              <a:rPr lang="pt-BR" sz="1600" dirty="0" err="1"/>
              <a:t>sagittis</a:t>
            </a:r>
            <a:r>
              <a:rPr lang="pt-BR" sz="1600" dirty="0"/>
              <a:t> </a:t>
            </a:r>
            <a:r>
              <a:rPr lang="pt-BR" sz="1600" dirty="0" err="1"/>
              <a:t>mauris</a:t>
            </a:r>
            <a:r>
              <a:rPr lang="pt-BR" sz="1600" dirty="0"/>
              <a:t> </a:t>
            </a:r>
            <a:r>
              <a:rPr lang="pt-BR" sz="1600" dirty="0" err="1"/>
              <a:t>pretium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 err="1"/>
              <a:t>Sed</a:t>
            </a:r>
            <a:r>
              <a:rPr lang="pt-BR" sz="1600" dirty="0"/>
              <a:t> </a:t>
            </a:r>
            <a:r>
              <a:rPr lang="pt-BR" sz="1600" dirty="0" err="1"/>
              <a:t>consectetur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eu </a:t>
            </a:r>
            <a:r>
              <a:rPr lang="pt-BR" sz="1600" dirty="0" err="1"/>
              <a:t>facilisis</a:t>
            </a:r>
            <a:r>
              <a:rPr lang="pt-BR" sz="1600" dirty="0"/>
              <a:t> </a:t>
            </a:r>
            <a:r>
              <a:rPr lang="pt-BR" sz="1600" dirty="0" err="1"/>
              <a:t>facilisis</a:t>
            </a:r>
            <a:r>
              <a:rPr lang="pt-BR" sz="1600" dirty="0"/>
              <a:t>. In </a:t>
            </a:r>
            <a:r>
              <a:rPr lang="pt-BR" sz="1600" dirty="0" err="1"/>
              <a:t>ornare</a:t>
            </a:r>
            <a:r>
              <a:rPr lang="pt-BR" sz="1600" dirty="0"/>
              <a:t> urna </a:t>
            </a:r>
            <a:r>
              <a:rPr lang="pt-BR" sz="1600" dirty="0" err="1"/>
              <a:t>sapien</a:t>
            </a:r>
            <a:r>
              <a:rPr lang="pt-BR" sz="1600" dirty="0"/>
              <a:t>. </a:t>
            </a:r>
            <a:r>
              <a:rPr lang="pt-BR" sz="1600" dirty="0" err="1"/>
              <a:t>Mauris</a:t>
            </a:r>
            <a:r>
              <a:rPr lang="pt-BR" sz="1600" dirty="0"/>
              <a:t> in </a:t>
            </a:r>
            <a:r>
              <a:rPr lang="pt-BR" sz="1600" dirty="0" err="1"/>
              <a:t>lacinia</a:t>
            </a:r>
            <a:r>
              <a:rPr lang="pt-BR" sz="1600" dirty="0"/>
              <a:t> magna. </a:t>
            </a:r>
            <a:r>
              <a:rPr lang="pt-BR" sz="1600" dirty="0" err="1"/>
              <a:t>Morbi</a:t>
            </a:r>
            <a:r>
              <a:rPr lang="pt-BR" sz="1600" dirty="0"/>
              <a:t> </a:t>
            </a:r>
            <a:r>
              <a:rPr lang="pt-BR" sz="1600" dirty="0" err="1"/>
              <a:t>vel</a:t>
            </a:r>
            <a:r>
              <a:rPr lang="pt-BR" sz="1600" dirty="0"/>
              <a:t> sem quis </a:t>
            </a:r>
            <a:r>
              <a:rPr lang="pt-BR" sz="1600" dirty="0" err="1"/>
              <a:t>felis</a:t>
            </a:r>
            <a:r>
              <a:rPr lang="pt-BR" sz="1600" dirty="0"/>
              <a:t> </a:t>
            </a:r>
            <a:r>
              <a:rPr lang="pt-BR" sz="1600" dirty="0" err="1"/>
              <a:t>semper</a:t>
            </a:r>
            <a:r>
              <a:rPr lang="pt-BR" sz="1600" dirty="0"/>
              <a:t> </a:t>
            </a:r>
            <a:r>
              <a:rPr lang="pt-BR" sz="1600" dirty="0" err="1"/>
              <a:t>accumsan</a:t>
            </a:r>
            <a:r>
              <a:rPr lang="pt-BR" sz="1600" dirty="0"/>
              <a:t>. Etiam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/>
              <a:t>risus</a:t>
            </a:r>
            <a:r>
              <a:rPr lang="pt-BR" sz="1600" dirty="0"/>
              <a:t> </a:t>
            </a:r>
            <a:r>
              <a:rPr lang="pt-BR" sz="1600" dirty="0" err="1"/>
              <a:t>leo</a:t>
            </a:r>
            <a:r>
              <a:rPr lang="pt-BR" sz="1600" dirty="0"/>
              <a:t>. </a:t>
            </a:r>
            <a:r>
              <a:rPr lang="pt-BR" sz="1600" dirty="0" err="1"/>
              <a:t>Praesent</a:t>
            </a:r>
            <a:r>
              <a:rPr lang="pt-BR" sz="1600" dirty="0"/>
              <a:t> </a:t>
            </a:r>
            <a:r>
              <a:rPr lang="pt-BR" sz="1600" dirty="0" err="1"/>
              <a:t>enim</a:t>
            </a:r>
            <a:r>
              <a:rPr lang="pt-BR" sz="1600" dirty="0"/>
              <a:t> </a:t>
            </a:r>
            <a:r>
              <a:rPr lang="pt-BR" sz="1600" dirty="0" err="1"/>
              <a:t>sapien</a:t>
            </a:r>
            <a:r>
              <a:rPr lang="pt-BR" sz="1600" dirty="0"/>
              <a:t>, </a:t>
            </a:r>
            <a:r>
              <a:rPr lang="pt-BR" sz="1600" dirty="0" err="1"/>
              <a:t>pharetra</a:t>
            </a:r>
            <a:r>
              <a:rPr lang="pt-BR" sz="1600" dirty="0"/>
              <a:t> </a:t>
            </a:r>
            <a:r>
              <a:rPr lang="pt-BR" sz="1600" dirty="0" err="1"/>
              <a:t>aliquet</a:t>
            </a:r>
            <a:r>
              <a:rPr lang="pt-BR" sz="1600" dirty="0"/>
              <a:t> </a:t>
            </a:r>
            <a:r>
              <a:rPr lang="pt-BR" sz="1600" dirty="0" err="1"/>
              <a:t>lorem</a:t>
            </a:r>
            <a:r>
              <a:rPr lang="pt-BR" sz="1600" dirty="0"/>
              <a:t> </a:t>
            </a:r>
            <a:r>
              <a:rPr lang="pt-BR" sz="1600" dirty="0" err="1"/>
              <a:t>nec</a:t>
            </a:r>
            <a:r>
              <a:rPr lang="pt-BR" sz="1600" dirty="0"/>
              <a:t>, </a:t>
            </a:r>
            <a:r>
              <a:rPr lang="pt-BR" sz="1600" dirty="0" err="1"/>
              <a:t>luctus</a:t>
            </a:r>
            <a:r>
              <a:rPr lang="pt-BR" sz="1600" dirty="0"/>
              <a:t> </a:t>
            </a:r>
            <a:r>
              <a:rPr lang="pt-BR" sz="1600" dirty="0" err="1"/>
              <a:t>venenatis</a:t>
            </a:r>
            <a:r>
              <a:rPr lang="pt-BR" sz="1600" dirty="0"/>
              <a:t> mi. Ut </a:t>
            </a:r>
            <a:r>
              <a:rPr lang="pt-BR" sz="1600" dirty="0" err="1"/>
              <a:t>laoreet</a:t>
            </a:r>
            <a:r>
              <a:rPr lang="pt-BR" sz="1600" dirty="0"/>
              <a:t> </a:t>
            </a:r>
            <a:r>
              <a:rPr lang="pt-BR" sz="1600" dirty="0" err="1"/>
              <a:t>nisl</a:t>
            </a:r>
            <a:r>
              <a:rPr lang="pt-BR" sz="1600" dirty="0"/>
              <a:t> </a:t>
            </a:r>
            <a:r>
              <a:rPr lang="pt-BR" sz="1600" dirty="0" err="1"/>
              <a:t>lorem</a:t>
            </a:r>
            <a:r>
              <a:rPr lang="pt-BR" sz="1600" dirty="0"/>
              <a:t>, </a:t>
            </a:r>
            <a:r>
              <a:rPr lang="pt-BR" sz="1600" dirty="0" err="1"/>
              <a:t>at</a:t>
            </a:r>
            <a:r>
              <a:rPr lang="pt-BR" sz="1600" dirty="0"/>
              <a:t> </a:t>
            </a:r>
            <a:r>
              <a:rPr lang="pt-BR" sz="1600" dirty="0" err="1"/>
              <a:t>ornare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congue</a:t>
            </a:r>
            <a:r>
              <a:rPr lang="pt-BR" sz="1600" dirty="0"/>
              <a:t> quis. Nunc </a:t>
            </a:r>
            <a:r>
              <a:rPr lang="pt-BR" sz="1600" dirty="0" err="1"/>
              <a:t>accumsan</a:t>
            </a:r>
            <a:r>
              <a:rPr lang="pt-BR" sz="1600" dirty="0"/>
              <a:t> </a:t>
            </a:r>
            <a:r>
              <a:rPr lang="pt-BR" sz="1600" dirty="0" err="1"/>
              <a:t>convallis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et </a:t>
            </a:r>
            <a:r>
              <a:rPr lang="pt-BR" sz="1600" dirty="0" err="1"/>
              <a:t>viverra</a:t>
            </a:r>
            <a:r>
              <a:rPr lang="pt-BR" sz="1600" dirty="0"/>
              <a:t>. </a:t>
            </a:r>
            <a:r>
              <a:rPr lang="pt-BR" sz="1600" dirty="0" err="1"/>
              <a:t>Nullam</a:t>
            </a:r>
            <a:r>
              <a:rPr lang="pt-BR" sz="1600" dirty="0"/>
              <a:t> augue </a:t>
            </a:r>
            <a:r>
              <a:rPr lang="pt-BR" sz="1600" dirty="0" err="1"/>
              <a:t>metus</a:t>
            </a:r>
            <a:r>
              <a:rPr lang="pt-BR" sz="1600" dirty="0"/>
              <a:t>, </a:t>
            </a:r>
            <a:r>
              <a:rPr lang="pt-BR" sz="1600" dirty="0" err="1"/>
              <a:t>posuere</a:t>
            </a:r>
            <a:r>
              <a:rPr lang="pt-BR" sz="1600" dirty="0"/>
              <a:t> ut massa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varius</a:t>
            </a:r>
            <a:r>
              <a:rPr lang="pt-BR" sz="1600" dirty="0"/>
              <a:t> </a:t>
            </a:r>
            <a:r>
              <a:rPr lang="pt-BR" sz="1600" dirty="0" err="1"/>
              <a:t>ultricies</a:t>
            </a:r>
            <a:r>
              <a:rPr lang="pt-BR" sz="1600" dirty="0"/>
              <a:t> </a:t>
            </a:r>
            <a:r>
              <a:rPr lang="pt-BR" sz="1600" dirty="0" err="1"/>
              <a:t>purus</a:t>
            </a:r>
            <a:r>
              <a:rPr lang="pt-BR" sz="16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A2AFF5-BB8E-B6C8-6A8E-9C57648E4F44}"/>
              </a:ext>
            </a:extLst>
          </p:cNvPr>
          <p:cNvSpPr/>
          <p:nvPr/>
        </p:nvSpPr>
        <p:spPr>
          <a:xfrm>
            <a:off x="304800" y="2104104"/>
            <a:ext cx="2192594" cy="1592826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6F9EF61-3893-DAF4-9D66-8E874B4AD665}"/>
              </a:ext>
            </a:extLst>
          </p:cNvPr>
          <p:cNvSpPr/>
          <p:nvPr/>
        </p:nvSpPr>
        <p:spPr>
          <a:xfrm>
            <a:off x="304800" y="4468762"/>
            <a:ext cx="2192594" cy="1592826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E87639-454C-FF9B-946C-8F6FBA795D25}"/>
              </a:ext>
            </a:extLst>
          </p:cNvPr>
          <p:cNvSpPr txBox="1"/>
          <p:nvPr/>
        </p:nvSpPr>
        <p:spPr>
          <a:xfrm>
            <a:off x="609600" y="2715851"/>
            <a:ext cx="158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IMAGEM 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6E77DF4-8767-1F21-DD23-C17BF4499D07}"/>
              </a:ext>
            </a:extLst>
          </p:cNvPr>
          <p:cNvSpPr txBox="1"/>
          <p:nvPr/>
        </p:nvSpPr>
        <p:spPr>
          <a:xfrm>
            <a:off x="732502" y="5080509"/>
            <a:ext cx="13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IMAGEM 2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1818029-BCB5-37A2-4841-7FC6BAC7F869}"/>
              </a:ext>
            </a:extLst>
          </p:cNvPr>
          <p:cNvSpPr/>
          <p:nvPr/>
        </p:nvSpPr>
        <p:spPr>
          <a:xfrm>
            <a:off x="304800" y="6345545"/>
            <a:ext cx="3244645" cy="358023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907B06-F125-6C12-AD13-C11EC4BF6DA9}"/>
              </a:ext>
            </a:extLst>
          </p:cNvPr>
          <p:cNvSpPr txBox="1"/>
          <p:nvPr/>
        </p:nvSpPr>
        <p:spPr>
          <a:xfrm>
            <a:off x="464574" y="6334236"/>
            <a:ext cx="321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SPOTIFY: </a:t>
            </a:r>
            <a:r>
              <a:rPr lang="pt-BR" dirty="0" err="1"/>
              <a:t>Cauê.B.Librelon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75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EB15E1E-941D-18E2-4E54-F357A946FD55}"/>
              </a:ext>
            </a:extLst>
          </p:cNvPr>
          <p:cNvSpPr/>
          <p:nvPr/>
        </p:nvSpPr>
        <p:spPr>
          <a:xfrm>
            <a:off x="4650658" y="1799303"/>
            <a:ext cx="2625213" cy="73742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FD40D1-588A-FF78-A75A-6E7232E9DDDD}"/>
              </a:ext>
            </a:extLst>
          </p:cNvPr>
          <p:cNvSpPr txBox="1"/>
          <p:nvPr/>
        </p:nvSpPr>
        <p:spPr>
          <a:xfrm>
            <a:off x="4729316" y="1998736"/>
            <a:ext cx="2546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CRIADOR DE CONTEÚDO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941E014-39F5-782C-9C35-F678112C1089}"/>
              </a:ext>
            </a:extLst>
          </p:cNvPr>
          <p:cNvSpPr/>
          <p:nvPr/>
        </p:nvSpPr>
        <p:spPr>
          <a:xfrm>
            <a:off x="4626073" y="2761063"/>
            <a:ext cx="7477437" cy="3452925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7B6D811-1E3D-7824-5A66-DA91425BEEF6}"/>
              </a:ext>
            </a:extLst>
          </p:cNvPr>
          <p:cNvSpPr txBox="1"/>
          <p:nvPr/>
        </p:nvSpPr>
        <p:spPr>
          <a:xfrm>
            <a:off x="4800811" y="2825531"/>
            <a:ext cx="72164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 err="1"/>
              <a:t>Lorem</a:t>
            </a:r>
            <a:r>
              <a:rPr lang="pt-BR" sz="1400" dirty="0"/>
              <a:t> ipsum </a:t>
            </a:r>
            <a:r>
              <a:rPr lang="pt-BR" sz="1400" dirty="0" err="1"/>
              <a:t>dolor</a:t>
            </a:r>
            <a:r>
              <a:rPr lang="pt-BR" sz="1400" dirty="0"/>
              <a:t> </a:t>
            </a:r>
            <a:r>
              <a:rPr lang="pt-BR" sz="1400" dirty="0" err="1"/>
              <a:t>sit</a:t>
            </a:r>
            <a:r>
              <a:rPr lang="pt-BR" sz="1400" dirty="0"/>
              <a:t> </a:t>
            </a:r>
            <a:r>
              <a:rPr lang="pt-BR" sz="1400" dirty="0" err="1"/>
              <a:t>amet</a:t>
            </a:r>
            <a:r>
              <a:rPr lang="pt-BR" sz="1400" dirty="0"/>
              <a:t>, </a:t>
            </a:r>
            <a:r>
              <a:rPr lang="pt-BR" sz="1400" dirty="0" err="1"/>
              <a:t>consectetur</a:t>
            </a:r>
            <a:r>
              <a:rPr lang="pt-BR" sz="1400" dirty="0"/>
              <a:t> </a:t>
            </a:r>
            <a:r>
              <a:rPr lang="pt-BR" sz="1400" dirty="0" err="1"/>
              <a:t>adipiscing</a:t>
            </a:r>
            <a:r>
              <a:rPr lang="pt-BR" sz="1400" dirty="0"/>
              <a:t> </a:t>
            </a:r>
            <a:r>
              <a:rPr lang="pt-BR" sz="1400" dirty="0" err="1"/>
              <a:t>elit</a:t>
            </a:r>
            <a:r>
              <a:rPr lang="pt-BR" sz="1400" dirty="0"/>
              <a:t>. </a:t>
            </a:r>
            <a:r>
              <a:rPr lang="pt-BR" sz="1400" dirty="0" err="1"/>
              <a:t>Sed</a:t>
            </a:r>
            <a:r>
              <a:rPr lang="pt-BR" sz="1400" dirty="0"/>
              <a:t> </a:t>
            </a:r>
            <a:r>
              <a:rPr lang="pt-BR" sz="1400" dirty="0" err="1"/>
              <a:t>sit</a:t>
            </a:r>
            <a:r>
              <a:rPr lang="pt-BR" sz="1400" dirty="0"/>
              <a:t> </a:t>
            </a:r>
            <a:r>
              <a:rPr lang="pt-BR" sz="1400" dirty="0" err="1"/>
              <a:t>amet</a:t>
            </a:r>
            <a:r>
              <a:rPr lang="pt-BR" sz="1400" dirty="0"/>
              <a:t> augue quis </a:t>
            </a:r>
            <a:r>
              <a:rPr lang="pt-BR" sz="1400" dirty="0" err="1"/>
              <a:t>sapien</a:t>
            </a:r>
            <a:r>
              <a:rPr lang="pt-BR" sz="1400" dirty="0"/>
              <a:t> </a:t>
            </a:r>
            <a:r>
              <a:rPr lang="pt-BR" sz="1400" dirty="0" err="1"/>
              <a:t>suscipit</a:t>
            </a:r>
            <a:r>
              <a:rPr lang="pt-BR" sz="1400" dirty="0"/>
              <a:t> </a:t>
            </a:r>
            <a:r>
              <a:rPr lang="pt-BR" sz="1400" dirty="0" err="1"/>
              <a:t>maximus</a:t>
            </a:r>
            <a:r>
              <a:rPr lang="pt-BR" sz="1400" dirty="0"/>
              <a:t> eu </a:t>
            </a:r>
            <a:r>
              <a:rPr lang="pt-BR" sz="1400" dirty="0" err="1"/>
              <a:t>ornare</a:t>
            </a:r>
            <a:r>
              <a:rPr lang="pt-BR" sz="1400" dirty="0"/>
              <a:t> </a:t>
            </a:r>
            <a:r>
              <a:rPr lang="pt-BR" sz="1400" dirty="0" err="1"/>
              <a:t>eros</a:t>
            </a:r>
            <a:r>
              <a:rPr lang="pt-BR" sz="1400" dirty="0"/>
              <a:t>. In quis </a:t>
            </a:r>
            <a:r>
              <a:rPr lang="pt-BR" sz="1400" dirty="0" err="1"/>
              <a:t>tellus</a:t>
            </a:r>
            <a:r>
              <a:rPr lang="pt-BR" sz="1400" dirty="0"/>
              <a:t> in </a:t>
            </a:r>
            <a:r>
              <a:rPr lang="pt-BR" sz="1400" dirty="0" err="1"/>
              <a:t>tellus</a:t>
            </a:r>
            <a:r>
              <a:rPr lang="pt-BR" sz="1400" dirty="0"/>
              <a:t> </a:t>
            </a:r>
            <a:r>
              <a:rPr lang="pt-BR" sz="1400" dirty="0" err="1"/>
              <a:t>consequat</a:t>
            </a:r>
            <a:r>
              <a:rPr lang="pt-BR" sz="1400" dirty="0"/>
              <a:t> </a:t>
            </a:r>
            <a:r>
              <a:rPr lang="pt-BR" sz="1400" dirty="0" err="1"/>
              <a:t>vehicula</a:t>
            </a:r>
            <a:r>
              <a:rPr lang="pt-BR" sz="1400" dirty="0"/>
              <a:t>. </a:t>
            </a:r>
            <a:r>
              <a:rPr lang="pt-BR" sz="1400" dirty="0" err="1"/>
              <a:t>Suspendisse</a:t>
            </a:r>
            <a:r>
              <a:rPr lang="pt-BR" sz="1400" dirty="0"/>
              <a:t> </a:t>
            </a:r>
            <a:r>
              <a:rPr lang="pt-BR" sz="1400" dirty="0" err="1"/>
              <a:t>potenti</a:t>
            </a:r>
            <a:r>
              <a:rPr lang="pt-BR" sz="1400" dirty="0"/>
              <a:t>. Nunc </a:t>
            </a:r>
            <a:r>
              <a:rPr lang="pt-BR" sz="1400" dirty="0" err="1"/>
              <a:t>vel</a:t>
            </a:r>
            <a:r>
              <a:rPr lang="pt-BR" sz="1400" dirty="0"/>
              <a:t> </a:t>
            </a:r>
            <a:r>
              <a:rPr lang="pt-BR" sz="1400" dirty="0" err="1"/>
              <a:t>ligula</a:t>
            </a:r>
            <a:r>
              <a:rPr lang="pt-BR" sz="1400" dirty="0"/>
              <a:t> </a:t>
            </a:r>
            <a:r>
              <a:rPr lang="pt-BR" sz="1400" dirty="0" err="1"/>
              <a:t>sollicitudin</a:t>
            </a:r>
            <a:r>
              <a:rPr lang="pt-BR" sz="1400" dirty="0"/>
              <a:t>, </a:t>
            </a:r>
            <a:r>
              <a:rPr lang="pt-BR" sz="1400" dirty="0" err="1"/>
              <a:t>tincidunt</a:t>
            </a:r>
            <a:r>
              <a:rPr lang="pt-BR" sz="1400" dirty="0"/>
              <a:t> </a:t>
            </a:r>
            <a:r>
              <a:rPr lang="pt-BR" sz="1400" dirty="0" err="1"/>
              <a:t>nulla</a:t>
            </a:r>
            <a:r>
              <a:rPr lang="pt-BR" sz="1400" dirty="0"/>
              <a:t> eu, </a:t>
            </a:r>
            <a:r>
              <a:rPr lang="pt-BR" sz="1400" dirty="0" err="1"/>
              <a:t>dignissim</a:t>
            </a:r>
            <a:r>
              <a:rPr lang="pt-BR" sz="1400" dirty="0"/>
              <a:t> massa. </a:t>
            </a:r>
            <a:r>
              <a:rPr lang="pt-BR" sz="1400" dirty="0" err="1"/>
              <a:t>Sed</a:t>
            </a:r>
            <a:r>
              <a:rPr lang="pt-BR" sz="1400" dirty="0"/>
              <a:t> ante </a:t>
            </a:r>
            <a:r>
              <a:rPr lang="pt-BR" sz="1400" dirty="0" err="1"/>
              <a:t>nisi</a:t>
            </a:r>
            <a:r>
              <a:rPr lang="pt-BR" sz="1400" dirty="0"/>
              <a:t>, </a:t>
            </a:r>
            <a:r>
              <a:rPr lang="pt-BR" sz="1400" dirty="0" err="1"/>
              <a:t>pellentesque</a:t>
            </a:r>
            <a:r>
              <a:rPr lang="pt-BR" sz="1400" dirty="0"/>
              <a:t> </a:t>
            </a:r>
            <a:r>
              <a:rPr lang="pt-BR" sz="1400" dirty="0" err="1"/>
              <a:t>nec</a:t>
            </a:r>
            <a:r>
              <a:rPr lang="pt-BR" sz="1400" dirty="0"/>
              <a:t> mi </a:t>
            </a:r>
            <a:r>
              <a:rPr lang="pt-BR" sz="1400" dirty="0" err="1"/>
              <a:t>eget</a:t>
            </a:r>
            <a:r>
              <a:rPr lang="pt-BR" sz="1400" dirty="0"/>
              <a:t>, </a:t>
            </a:r>
            <a:r>
              <a:rPr lang="pt-BR" sz="1400" dirty="0" err="1"/>
              <a:t>consectetur</a:t>
            </a:r>
            <a:r>
              <a:rPr lang="pt-BR" sz="1400" dirty="0"/>
              <a:t> </a:t>
            </a:r>
            <a:r>
              <a:rPr lang="pt-BR" sz="1400" dirty="0" err="1"/>
              <a:t>facilisis</a:t>
            </a:r>
            <a:r>
              <a:rPr lang="pt-BR" sz="1400" dirty="0"/>
              <a:t> </a:t>
            </a:r>
            <a:r>
              <a:rPr lang="pt-BR" sz="1400" dirty="0" err="1"/>
              <a:t>nulla</a:t>
            </a:r>
            <a:r>
              <a:rPr lang="pt-BR" sz="1400" dirty="0"/>
              <a:t>. </a:t>
            </a:r>
            <a:r>
              <a:rPr lang="pt-BR" sz="1400" dirty="0" err="1"/>
              <a:t>Praesent</a:t>
            </a:r>
            <a:r>
              <a:rPr lang="pt-BR" sz="1400" dirty="0"/>
              <a:t> </a:t>
            </a:r>
            <a:r>
              <a:rPr lang="pt-BR" sz="1400" dirty="0" err="1"/>
              <a:t>nec</a:t>
            </a:r>
            <a:r>
              <a:rPr lang="pt-BR" sz="1400" dirty="0"/>
              <a:t> gravida </a:t>
            </a:r>
            <a:r>
              <a:rPr lang="pt-BR" sz="1400" dirty="0" err="1"/>
              <a:t>sapien</a:t>
            </a:r>
            <a:r>
              <a:rPr lang="pt-BR" sz="1400" dirty="0"/>
              <a:t>, quis </a:t>
            </a:r>
            <a:r>
              <a:rPr lang="pt-BR" sz="1400" dirty="0" err="1"/>
              <a:t>maximus</a:t>
            </a:r>
            <a:r>
              <a:rPr lang="pt-BR" sz="1400" dirty="0"/>
              <a:t> </a:t>
            </a:r>
            <a:r>
              <a:rPr lang="pt-BR" sz="1400" dirty="0" err="1"/>
              <a:t>arcu</a:t>
            </a:r>
            <a:r>
              <a:rPr lang="pt-BR" sz="1400" dirty="0"/>
              <a:t>. Nunc </a:t>
            </a:r>
            <a:r>
              <a:rPr lang="pt-BR" sz="1400" dirty="0" err="1"/>
              <a:t>dictum</a:t>
            </a:r>
            <a:r>
              <a:rPr lang="pt-BR" sz="1400" dirty="0"/>
              <a:t>, augue </a:t>
            </a:r>
            <a:r>
              <a:rPr lang="pt-BR" sz="1400" dirty="0" err="1"/>
              <a:t>at</a:t>
            </a:r>
            <a:r>
              <a:rPr lang="pt-BR" sz="1400" dirty="0"/>
              <a:t> </a:t>
            </a:r>
            <a:r>
              <a:rPr lang="pt-BR" sz="1400" dirty="0" err="1"/>
              <a:t>tincidunt</a:t>
            </a:r>
            <a:r>
              <a:rPr lang="pt-BR" sz="1400" dirty="0"/>
              <a:t> tempus, libero justo </a:t>
            </a:r>
            <a:r>
              <a:rPr lang="pt-BR" sz="1400" dirty="0" err="1"/>
              <a:t>porttitor</a:t>
            </a:r>
            <a:r>
              <a:rPr lang="pt-BR" sz="1400" dirty="0"/>
              <a:t> </a:t>
            </a:r>
            <a:r>
              <a:rPr lang="pt-BR" sz="1400" dirty="0" err="1"/>
              <a:t>enim</a:t>
            </a:r>
            <a:r>
              <a:rPr lang="pt-BR" sz="1400" dirty="0"/>
              <a:t>, </a:t>
            </a:r>
            <a:r>
              <a:rPr lang="pt-BR" sz="1400" dirty="0" err="1"/>
              <a:t>facilisis</a:t>
            </a:r>
            <a:r>
              <a:rPr lang="pt-BR" sz="1400" dirty="0"/>
              <a:t> </a:t>
            </a:r>
            <a:r>
              <a:rPr lang="pt-BR" sz="1400" dirty="0" err="1"/>
              <a:t>euismod</a:t>
            </a:r>
            <a:r>
              <a:rPr lang="pt-BR" sz="1400" dirty="0"/>
              <a:t> </a:t>
            </a:r>
            <a:r>
              <a:rPr lang="pt-BR" sz="1400" dirty="0" err="1"/>
              <a:t>sapien</a:t>
            </a:r>
            <a:r>
              <a:rPr lang="pt-BR" sz="1400" dirty="0"/>
              <a:t> </a:t>
            </a:r>
            <a:r>
              <a:rPr lang="pt-BR" sz="1400" dirty="0" err="1"/>
              <a:t>odio</a:t>
            </a:r>
            <a:r>
              <a:rPr lang="pt-BR" sz="1400" dirty="0"/>
              <a:t> </a:t>
            </a:r>
            <a:r>
              <a:rPr lang="pt-BR" sz="1400" dirty="0" err="1"/>
              <a:t>sit</a:t>
            </a:r>
            <a:r>
              <a:rPr lang="pt-BR" sz="1400" dirty="0"/>
              <a:t> </a:t>
            </a:r>
            <a:r>
              <a:rPr lang="pt-BR" sz="1400" dirty="0" err="1"/>
              <a:t>amet</a:t>
            </a:r>
            <a:r>
              <a:rPr lang="pt-BR" sz="1400" dirty="0"/>
              <a:t> </a:t>
            </a:r>
            <a:r>
              <a:rPr lang="pt-BR" sz="1400" dirty="0" err="1"/>
              <a:t>enim</a:t>
            </a:r>
            <a:r>
              <a:rPr lang="pt-BR" sz="1400" dirty="0"/>
              <a:t>. In </a:t>
            </a:r>
            <a:r>
              <a:rPr lang="pt-BR" sz="1400" dirty="0" err="1"/>
              <a:t>lectus</a:t>
            </a:r>
            <a:r>
              <a:rPr lang="pt-BR" sz="1400" dirty="0"/>
              <a:t> </a:t>
            </a:r>
            <a:r>
              <a:rPr lang="pt-BR" sz="1400" dirty="0" err="1"/>
              <a:t>lorem</a:t>
            </a:r>
            <a:r>
              <a:rPr lang="pt-BR" sz="1400" dirty="0"/>
              <a:t>, </a:t>
            </a:r>
            <a:r>
              <a:rPr lang="pt-BR" sz="1400" dirty="0" err="1"/>
              <a:t>dapibus</a:t>
            </a:r>
            <a:r>
              <a:rPr lang="pt-BR" sz="1400" dirty="0"/>
              <a:t> non </a:t>
            </a:r>
            <a:r>
              <a:rPr lang="pt-BR" sz="1400" dirty="0" err="1"/>
              <a:t>mattis</a:t>
            </a:r>
            <a:r>
              <a:rPr lang="pt-BR" sz="1400" dirty="0"/>
              <a:t> </a:t>
            </a:r>
            <a:r>
              <a:rPr lang="pt-BR" sz="1400" dirty="0" err="1"/>
              <a:t>eget</a:t>
            </a:r>
            <a:r>
              <a:rPr lang="pt-BR" sz="1400" dirty="0"/>
              <a:t>, </a:t>
            </a:r>
            <a:r>
              <a:rPr lang="pt-BR" sz="1400" dirty="0" err="1"/>
              <a:t>pretium</a:t>
            </a:r>
            <a:r>
              <a:rPr lang="pt-BR" sz="1400" dirty="0"/>
              <a:t> </a:t>
            </a:r>
            <a:r>
              <a:rPr lang="pt-BR" sz="1400" dirty="0" err="1"/>
              <a:t>mattis</a:t>
            </a:r>
            <a:r>
              <a:rPr lang="pt-BR" sz="1400" dirty="0"/>
              <a:t> ipsum. </a:t>
            </a:r>
            <a:r>
              <a:rPr lang="pt-BR" sz="1400" dirty="0" err="1"/>
              <a:t>Sed</a:t>
            </a:r>
            <a:r>
              <a:rPr lang="pt-BR" sz="1400" dirty="0"/>
              <a:t> ac magna gravida, </a:t>
            </a:r>
            <a:r>
              <a:rPr lang="pt-BR" sz="1400" dirty="0" err="1"/>
              <a:t>consequat</a:t>
            </a:r>
            <a:r>
              <a:rPr lang="pt-BR" sz="1400" dirty="0"/>
              <a:t> augue </a:t>
            </a:r>
            <a:r>
              <a:rPr lang="pt-BR" sz="1400" dirty="0" err="1"/>
              <a:t>vel</a:t>
            </a:r>
            <a:r>
              <a:rPr lang="pt-BR" sz="1400" dirty="0"/>
              <a:t>, </a:t>
            </a:r>
            <a:r>
              <a:rPr lang="pt-BR" sz="1400" dirty="0" err="1"/>
              <a:t>congue</a:t>
            </a:r>
            <a:r>
              <a:rPr lang="pt-BR" sz="1400" dirty="0"/>
              <a:t> </a:t>
            </a:r>
            <a:r>
              <a:rPr lang="pt-BR" sz="1400" dirty="0" err="1"/>
              <a:t>neque</a:t>
            </a:r>
            <a:r>
              <a:rPr lang="pt-BR" sz="1400" dirty="0"/>
              <a:t>. </a:t>
            </a:r>
            <a:r>
              <a:rPr lang="pt-BR" sz="1400" dirty="0" err="1"/>
              <a:t>Quisque</a:t>
            </a:r>
            <a:r>
              <a:rPr lang="pt-BR" sz="1400" dirty="0"/>
              <a:t> quis </a:t>
            </a:r>
            <a:r>
              <a:rPr lang="pt-BR" sz="1400" dirty="0" err="1"/>
              <a:t>suscipit</a:t>
            </a:r>
            <a:r>
              <a:rPr lang="pt-BR" sz="1400" dirty="0"/>
              <a:t> </a:t>
            </a:r>
            <a:r>
              <a:rPr lang="pt-BR" sz="1400" dirty="0" err="1"/>
              <a:t>lacus</a:t>
            </a:r>
            <a:r>
              <a:rPr lang="pt-BR" sz="1400" dirty="0"/>
              <a:t>. Etiam </a:t>
            </a:r>
            <a:r>
              <a:rPr lang="pt-BR" sz="1400" dirty="0" err="1"/>
              <a:t>placerat</a:t>
            </a:r>
            <a:r>
              <a:rPr lang="pt-BR" sz="1400" dirty="0"/>
              <a:t>, est a </a:t>
            </a:r>
            <a:r>
              <a:rPr lang="pt-BR" sz="1400" dirty="0" err="1"/>
              <a:t>tincidunt</a:t>
            </a:r>
            <a:r>
              <a:rPr lang="pt-BR" sz="1400" dirty="0"/>
              <a:t> </a:t>
            </a:r>
            <a:r>
              <a:rPr lang="pt-BR" sz="1400" dirty="0" err="1"/>
              <a:t>porttitor</a:t>
            </a:r>
            <a:r>
              <a:rPr lang="pt-BR" sz="1400" dirty="0"/>
              <a:t>, </a:t>
            </a:r>
            <a:r>
              <a:rPr lang="pt-BR" sz="1400" dirty="0" err="1"/>
              <a:t>eros</a:t>
            </a:r>
            <a:r>
              <a:rPr lang="pt-BR" sz="1400" dirty="0"/>
              <a:t> </a:t>
            </a:r>
            <a:r>
              <a:rPr lang="pt-BR" sz="1400" dirty="0" err="1"/>
              <a:t>tellus</a:t>
            </a:r>
            <a:r>
              <a:rPr lang="pt-BR" sz="1400" dirty="0"/>
              <a:t> </a:t>
            </a:r>
            <a:r>
              <a:rPr lang="pt-BR" sz="1400" dirty="0" err="1"/>
              <a:t>maximus</a:t>
            </a:r>
            <a:r>
              <a:rPr lang="pt-BR" sz="1400" dirty="0"/>
              <a:t> </a:t>
            </a:r>
            <a:r>
              <a:rPr lang="pt-BR" sz="1400" dirty="0" err="1"/>
              <a:t>arcu</a:t>
            </a:r>
            <a:r>
              <a:rPr lang="pt-BR" sz="1400" dirty="0"/>
              <a:t>, a </a:t>
            </a:r>
            <a:r>
              <a:rPr lang="pt-BR" sz="1400" dirty="0" err="1"/>
              <a:t>porttitor</a:t>
            </a:r>
            <a:r>
              <a:rPr lang="pt-BR" sz="1400" dirty="0"/>
              <a:t> ante </a:t>
            </a:r>
            <a:r>
              <a:rPr lang="pt-BR" sz="1400" dirty="0" err="1"/>
              <a:t>nisi</a:t>
            </a:r>
            <a:r>
              <a:rPr lang="pt-BR" sz="1400" dirty="0"/>
              <a:t> </a:t>
            </a:r>
            <a:r>
              <a:rPr lang="pt-BR" sz="1400" dirty="0" err="1"/>
              <a:t>feugiat</a:t>
            </a:r>
            <a:r>
              <a:rPr lang="pt-BR" sz="1400" dirty="0"/>
              <a:t> augue. </a:t>
            </a:r>
            <a:r>
              <a:rPr lang="pt-BR" sz="1400" dirty="0" err="1"/>
              <a:t>Curabitur</a:t>
            </a:r>
            <a:r>
              <a:rPr lang="pt-BR" sz="1400" dirty="0"/>
              <a:t> </a:t>
            </a:r>
            <a:r>
              <a:rPr lang="pt-BR" sz="1400" dirty="0" err="1"/>
              <a:t>sed</a:t>
            </a:r>
            <a:r>
              <a:rPr lang="pt-BR" sz="1400" dirty="0"/>
              <a:t> </a:t>
            </a:r>
            <a:r>
              <a:rPr lang="pt-BR" sz="1400" dirty="0" err="1"/>
              <a:t>rhoncus</a:t>
            </a:r>
            <a:r>
              <a:rPr lang="pt-BR" sz="1400" dirty="0"/>
              <a:t> </a:t>
            </a:r>
            <a:r>
              <a:rPr lang="pt-BR" sz="1400" dirty="0" err="1"/>
              <a:t>eros</a:t>
            </a:r>
            <a:r>
              <a:rPr lang="pt-BR" sz="1400" dirty="0"/>
              <a:t>. </a:t>
            </a:r>
            <a:r>
              <a:rPr lang="pt-BR" sz="1400" dirty="0" err="1"/>
              <a:t>Donec</a:t>
            </a:r>
            <a:r>
              <a:rPr lang="pt-BR" sz="1400" dirty="0"/>
              <a:t> </a:t>
            </a:r>
            <a:r>
              <a:rPr lang="pt-BR" sz="1400" dirty="0" err="1"/>
              <a:t>condimentum</a:t>
            </a:r>
            <a:r>
              <a:rPr lang="pt-BR" sz="1400" dirty="0"/>
              <a:t> </a:t>
            </a:r>
            <a:r>
              <a:rPr lang="pt-BR" sz="1400" dirty="0" err="1"/>
              <a:t>vel</a:t>
            </a:r>
            <a:r>
              <a:rPr lang="pt-BR" sz="1400" dirty="0"/>
              <a:t> erat vitae </a:t>
            </a:r>
            <a:r>
              <a:rPr lang="pt-BR" sz="1400" dirty="0" err="1"/>
              <a:t>rhoncus</a:t>
            </a:r>
            <a:r>
              <a:rPr lang="pt-BR" sz="1400" dirty="0"/>
              <a:t>. </a:t>
            </a:r>
            <a:r>
              <a:rPr lang="pt-BR" sz="1400" dirty="0" err="1"/>
              <a:t>Aliquam</a:t>
            </a:r>
            <a:r>
              <a:rPr lang="pt-BR" sz="1400" dirty="0"/>
              <a:t> </a:t>
            </a:r>
            <a:r>
              <a:rPr lang="pt-BR" sz="1400" dirty="0" err="1"/>
              <a:t>maximus</a:t>
            </a:r>
            <a:r>
              <a:rPr lang="pt-BR" sz="1400" dirty="0"/>
              <a:t> </a:t>
            </a:r>
            <a:r>
              <a:rPr lang="pt-BR" sz="1400" dirty="0" err="1"/>
              <a:t>risus</a:t>
            </a:r>
            <a:r>
              <a:rPr lang="pt-BR" sz="1400" dirty="0"/>
              <a:t> </a:t>
            </a:r>
            <a:r>
              <a:rPr lang="pt-BR" sz="1400" dirty="0" err="1"/>
              <a:t>lectus</a:t>
            </a:r>
            <a:r>
              <a:rPr lang="pt-BR" sz="1400" dirty="0"/>
              <a:t>, eu </a:t>
            </a:r>
            <a:r>
              <a:rPr lang="pt-BR" sz="1400" dirty="0" err="1"/>
              <a:t>rutrum</a:t>
            </a:r>
            <a:r>
              <a:rPr lang="pt-BR" sz="1400" dirty="0"/>
              <a:t> </a:t>
            </a:r>
            <a:r>
              <a:rPr lang="pt-BR" sz="1400" dirty="0" err="1"/>
              <a:t>sapien</a:t>
            </a:r>
            <a:r>
              <a:rPr lang="pt-BR" sz="1400" dirty="0"/>
              <a:t> </a:t>
            </a:r>
            <a:r>
              <a:rPr lang="pt-BR" sz="1400" dirty="0" err="1"/>
              <a:t>suscipit</a:t>
            </a:r>
            <a:r>
              <a:rPr lang="pt-BR" sz="1400" dirty="0"/>
              <a:t> vel. </a:t>
            </a:r>
            <a:r>
              <a:rPr lang="pt-BR" sz="1400" dirty="0" err="1"/>
              <a:t>Morbi</a:t>
            </a:r>
            <a:r>
              <a:rPr lang="pt-BR" sz="1400" dirty="0"/>
              <a:t> </a:t>
            </a:r>
            <a:r>
              <a:rPr lang="pt-BR" sz="1400" dirty="0" err="1"/>
              <a:t>at</a:t>
            </a:r>
            <a:r>
              <a:rPr lang="pt-BR" sz="1400" dirty="0"/>
              <a:t> urna est.</a:t>
            </a:r>
          </a:p>
          <a:p>
            <a:pPr algn="just"/>
            <a:r>
              <a:rPr lang="pt-BR" sz="1400" dirty="0" err="1"/>
              <a:t>Sed</a:t>
            </a:r>
            <a:r>
              <a:rPr lang="pt-BR" sz="1400" dirty="0"/>
              <a:t> </a:t>
            </a:r>
            <a:r>
              <a:rPr lang="pt-BR" sz="1400" dirty="0" err="1"/>
              <a:t>hendrerit</a:t>
            </a:r>
            <a:r>
              <a:rPr lang="pt-BR" sz="1400" dirty="0"/>
              <a:t>, </a:t>
            </a:r>
            <a:r>
              <a:rPr lang="pt-BR" sz="1400" dirty="0" err="1"/>
              <a:t>lacus</a:t>
            </a:r>
            <a:r>
              <a:rPr lang="pt-BR" sz="1400" dirty="0"/>
              <a:t> ut </a:t>
            </a:r>
            <a:r>
              <a:rPr lang="pt-BR" sz="1400" dirty="0" err="1"/>
              <a:t>scelerisque</a:t>
            </a:r>
            <a:r>
              <a:rPr lang="pt-BR" sz="1400" dirty="0"/>
              <a:t> </a:t>
            </a:r>
            <a:r>
              <a:rPr lang="pt-BR" sz="1400" dirty="0" err="1"/>
              <a:t>pellentesque</a:t>
            </a:r>
            <a:r>
              <a:rPr lang="pt-BR" sz="1400" dirty="0"/>
              <a:t>, </a:t>
            </a:r>
            <a:r>
              <a:rPr lang="pt-BR" sz="1400" dirty="0" err="1"/>
              <a:t>sapien</a:t>
            </a:r>
            <a:r>
              <a:rPr lang="pt-BR" sz="1400" dirty="0"/>
              <a:t> </a:t>
            </a:r>
            <a:r>
              <a:rPr lang="pt-BR" sz="1400" dirty="0" err="1"/>
              <a:t>velit</a:t>
            </a:r>
            <a:r>
              <a:rPr lang="pt-BR" sz="1400" dirty="0"/>
              <a:t> </a:t>
            </a:r>
            <a:r>
              <a:rPr lang="pt-BR" sz="1400" dirty="0" err="1"/>
              <a:t>volutpat</a:t>
            </a:r>
            <a:r>
              <a:rPr lang="pt-BR" sz="1400" dirty="0"/>
              <a:t> magna, </a:t>
            </a:r>
            <a:r>
              <a:rPr lang="pt-BR" sz="1400" dirty="0" err="1"/>
              <a:t>sit</a:t>
            </a:r>
            <a:r>
              <a:rPr lang="pt-BR" sz="1400" dirty="0"/>
              <a:t> </a:t>
            </a:r>
            <a:r>
              <a:rPr lang="pt-BR" sz="1400" dirty="0" err="1"/>
              <a:t>amet</a:t>
            </a:r>
            <a:r>
              <a:rPr lang="pt-BR" sz="1400" dirty="0"/>
              <a:t> </a:t>
            </a:r>
            <a:r>
              <a:rPr lang="pt-BR" sz="1400" dirty="0" err="1"/>
              <a:t>maximus</a:t>
            </a:r>
            <a:r>
              <a:rPr lang="pt-BR" sz="1400" dirty="0"/>
              <a:t> libero </a:t>
            </a:r>
            <a:r>
              <a:rPr lang="pt-BR" sz="1400" dirty="0" err="1"/>
              <a:t>risus</a:t>
            </a:r>
            <a:r>
              <a:rPr lang="pt-BR" sz="1400" dirty="0"/>
              <a:t> ut </a:t>
            </a:r>
            <a:r>
              <a:rPr lang="pt-BR" sz="1400" dirty="0" err="1"/>
              <a:t>lorem</a:t>
            </a:r>
            <a:r>
              <a:rPr lang="pt-BR" sz="1400" dirty="0"/>
              <a:t>. </a:t>
            </a:r>
            <a:r>
              <a:rPr lang="pt-BR" sz="1400" dirty="0" err="1"/>
              <a:t>Cras</a:t>
            </a:r>
            <a:r>
              <a:rPr lang="pt-BR" sz="1400" dirty="0"/>
              <a:t> </a:t>
            </a:r>
            <a:r>
              <a:rPr lang="pt-BR" sz="1400" dirty="0" err="1"/>
              <a:t>diam</a:t>
            </a:r>
            <a:r>
              <a:rPr lang="pt-BR" sz="1400" dirty="0"/>
              <a:t> </a:t>
            </a:r>
            <a:r>
              <a:rPr lang="pt-BR" sz="1400" dirty="0" err="1"/>
              <a:t>lectus</a:t>
            </a:r>
            <a:r>
              <a:rPr lang="pt-BR" sz="1400" dirty="0"/>
              <a:t>, </a:t>
            </a:r>
            <a:r>
              <a:rPr lang="pt-BR" sz="1400" dirty="0" err="1"/>
              <a:t>lobortis</a:t>
            </a:r>
            <a:r>
              <a:rPr lang="pt-BR" sz="1400" dirty="0"/>
              <a:t> ac </a:t>
            </a:r>
            <a:r>
              <a:rPr lang="pt-BR" sz="1400" dirty="0" err="1"/>
              <a:t>hendrerit</a:t>
            </a:r>
            <a:r>
              <a:rPr lang="pt-BR" sz="1400" dirty="0"/>
              <a:t> </a:t>
            </a:r>
            <a:r>
              <a:rPr lang="pt-BR" sz="1400" dirty="0" err="1"/>
              <a:t>nec</a:t>
            </a:r>
            <a:r>
              <a:rPr lang="pt-BR" sz="1400" dirty="0"/>
              <a:t>, </a:t>
            </a:r>
            <a:r>
              <a:rPr lang="pt-BR" sz="1400" dirty="0" err="1"/>
              <a:t>condimentum</a:t>
            </a:r>
            <a:r>
              <a:rPr lang="pt-BR" sz="1400" dirty="0"/>
              <a:t> </a:t>
            </a:r>
            <a:r>
              <a:rPr lang="pt-BR" sz="1400" dirty="0" err="1"/>
              <a:t>sed</a:t>
            </a:r>
            <a:r>
              <a:rPr lang="pt-BR" sz="1400" dirty="0"/>
              <a:t> </a:t>
            </a:r>
            <a:r>
              <a:rPr lang="pt-BR" sz="1400" dirty="0" err="1"/>
              <a:t>lectus</a:t>
            </a:r>
            <a:r>
              <a:rPr lang="pt-BR" sz="1400" dirty="0"/>
              <a:t>. Etiam </a:t>
            </a:r>
            <a:r>
              <a:rPr lang="pt-BR" sz="1400" dirty="0" err="1"/>
              <a:t>venenatis</a:t>
            </a:r>
            <a:r>
              <a:rPr lang="pt-BR" sz="1400" dirty="0"/>
              <a:t> </a:t>
            </a:r>
            <a:r>
              <a:rPr lang="pt-BR" sz="1400" dirty="0" err="1"/>
              <a:t>nisi</a:t>
            </a:r>
            <a:r>
              <a:rPr lang="pt-BR" sz="1400" dirty="0"/>
              <a:t> id </a:t>
            </a:r>
            <a:r>
              <a:rPr lang="pt-BR" sz="1400" dirty="0" err="1"/>
              <a:t>placerat</a:t>
            </a:r>
            <a:r>
              <a:rPr lang="pt-BR" sz="1400" dirty="0"/>
              <a:t> </a:t>
            </a:r>
            <a:r>
              <a:rPr lang="pt-BR" sz="1400" dirty="0" err="1"/>
              <a:t>efficitur</a:t>
            </a:r>
            <a:r>
              <a:rPr lang="pt-BR" sz="1400" dirty="0"/>
              <a:t>. </a:t>
            </a:r>
            <a:r>
              <a:rPr lang="pt-BR" sz="1400" dirty="0" err="1"/>
              <a:t>Curabitur</a:t>
            </a:r>
            <a:r>
              <a:rPr lang="pt-BR" sz="1400" dirty="0"/>
              <a:t> a justo a </a:t>
            </a:r>
            <a:r>
              <a:rPr lang="pt-BR" sz="1400" dirty="0" err="1"/>
              <a:t>leo</a:t>
            </a:r>
            <a:r>
              <a:rPr lang="pt-BR" sz="1400" dirty="0"/>
              <a:t> </a:t>
            </a:r>
            <a:r>
              <a:rPr lang="pt-BR" sz="1400" dirty="0" err="1"/>
              <a:t>tristique</a:t>
            </a:r>
            <a:r>
              <a:rPr lang="pt-BR" sz="1400" dirty="0"/>
              <a:t> </a:t>
            </a:r>
            <a:r>
              <a:rPr lang="pt-BR" sz="1400" dirty="0" err="1"/>
              <a:t>semper</a:t>
            </a:r>
            <a:r>
              <a:rPr lang="pt-BR" sz="1400" dirty="0"/>
              <a:t>. </a:t>
            </a:r>
            <a:r>
              <a:rPr lang="pt-BR" sz="1400" dirty="0" err="1"/>
              <a:t>Nullam</a:t>
            </a:r>
            <a:r>
              <a:rPr lang="pt-BR" sz="1400" dirty="0"/>
              <a:t> </a:t>
            </a:r>
            <a:r>
              <a:rPr lang="pt-BR" sz="1400" dirty="0" err="1"/>
              <a:t>elementum</a:t>
            </a:r>
            <a:r>
              <a:rPr lang="pt-BR" sz="1400" dirty="0"/>
              <a:t> </a:t>
            </a:r>
            <a:r>
              <a:rPr lang="pt-BR" sz="1400" dirty="0" err="1"/>
              <a:t>lacinia</a:t>
            </a:r>
            <a:r>
              <a:rPr lang="pt-BR" sz="1400" dirty="0"/>
              <a:t> </a:t>
            </a:r>
            <a:r>
              <a:rPr lang="pt-BR" sz="1400" dirty="0" err="1"/>
              <a:t>varius</a:t>
            </a:r>
            <a:r>
              <a:rPr lang="pt-BR" sz="1400" dirty="0"/>
              <a:t>. </a:t>
            </a:r>
            <a:r>
              <a:rPr lang="pt-BR" sz="1400" dirty="0" err="1"/>
              <a:t>Aliquam</a:t>
            </a:r>
            <a:r>
              <a:rPr lang="pt-BR" sz="1400" dirty="0"/>
              <a:t> </a:t>
            </a:r>
            <a:r>
              <a:rPr lang="pt-BR" sz="1400" dirty="0" err="1"/>
              <a:t>faucibus</a:t>
            </a:r>
            <a:r>
              <a:rPr lang="pt-BR" sz="1400" dirty="0"/>
              <a:t> </a:t>
            </a:r>
            <a:r>
              <a:rPr lang="pt-BR" sz="1400" dirty="0" err="1"/>
              <a:t>diam</a:t>
            </a:r>
            <a:r>
              <a:rPr lang="pt-BR" sz="1400" dirty="0"/>
              <a:t> quis est </a:t>
            </a:r>
            <a:r>
              <a:rPr lang="pt-BR" sz="1400" dirty="0" err="1"/>
              <a:t>tincidunt</a:t>
            </a:r>
            <a:r>
              <a:rPr lang="pt-BR" sz="1400" dirty="0"/>
              <a:t>, </a:t>
            </a:r>
            <a:r>
              <a:rPr lang="pt-BR" sz="1400" dirty="0" err="1"/>
              <a:t>accumsan</a:t>
            </a:r>
            <a:r>
              <a:rPr lang="pt-BR" sz="1400" dirty="0"/>
              <a:t> </a:t>
            </a:r>
            <a:r>
              <a:rPr lang="pt-BR" sz="1400" dirty="0" err="1"/>
              <a:t>pretium</a:t>
            </a:r>
            <a:r>
              <a:rPr lang="pt-BR" sz="1400" dirty="0"/>
              <a:t> nunc </a:t>
            </a:r>
            <a:r>
              <a:rPr lang="pt-BR" sz="1400" dirty="0" err="1"/>
              <a:t>consequat</a:t>
            </a:r>
            <a:r>
              <a:rPr lang="pt-BR" sz="1400" dirty="0"/>
              <a:t>. </a:t>
            </a:r>
            <a:r>
              <a:rPr lang="pt-BR" sz="1400" dirty="0" err="1"/>
              <a:t>Mauris</a:t>
            </a:r>
            <a:r>
              <a:rPr lang="pt-BR" sz="1400" dirty="0"/>
              <a:t> in </a:t>
            </a:r>
            <a:r>
              <a:rPr lang="pt-BR" sz="1400" dirty="0" err="1"/>
              <a:t>ligula</a:t>
            </a:r>
            <a:r>
              <a:rPr lang="pt-BR" sz="1400" dirty="0"/>
              <a:t> nunc.</a:t>
            </a:r>
          </a:p>
        </p:txBody>
      </p:sp>
      <p:pic>
        <p:nvPicPr>
          <p:cNvPr id="10" name="Gráfico 9" descr="Câmera com preenchimento sólido">
            <a:extLst>
              <a:ext uri="{FF2B5EF4-FFF2-40B4-BE49-F238E27FC236}">
                <a16:creationId xmlns:a16="http://schemas.microsoft.com/office/drawing/2014/main" id="{3AE8ED95-CF75-A2DD-7E31-623A11CBD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566" y="2275509"/>
            <a:ext cx="676782" cy="619244"/>
          </a:xfrm>
          <a:prstGeom prst="rect">
            <a:avLst/>
          </a:prstGeom>
        </p:spPr>
      </p:pic>
      <p:pic>
        <p:nvPicPr>
          <p:cNvPr id="15" name="Gráfico 14" descr="Nota musical com preenchimento sólido">
            <a:extLst>
              <a:ext uri="{FF2B5EF4-FFF2-40B4-BE49-F238E27FC236}">
                <a16:creationId xmlns:a16="http://schemas.microsoft.com/office/drawing/2014/main" id="{C31D11FB-FA29-8915-B308-3A2A34159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757" y="3565452"/>
            <a:ext cx="795591" cy="795591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AC1690E4-72CE-E6E8-CA84-B019BC17EB83}"/>
              </a:ext>
            </a:extLst>
          </p:cNvPr>
          <p:cNvSpPr/>
          <p:nvPr/>
        </p:nvSpPr>
        <p:spPr>
          <a:xfrm>
            <a:off x="1171746" y="5277736"/>
            <a:ext cx="1546023" cy="511278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D8DBC29-E19D-929E-4F22-B54D1E6D4ADE}"/>
              </a:ext>
            </a:extLst>
          </p:cNvPr>
          <p:cNvSpPr/>
          <p:nvPr/>
        </p:nvSpPr>
        <p:spPr>
          <a:xfrm>
            <a:off x="1149236" y="3811015"/>
            <a:ext cx="1546023" cy="511278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F3BC5F5-2584-DBEC-02FA-BE73CE4B8989}"/>
              </a:ext>
            </a:extLst>
          </p:cNvPr>
          <p:cNvSpPr/>
          <p:nvPr/>
        </p:nvSpPr>
        <p:spPr>
          <a:xfrm>
            <a:off x="1171748" y="2349907"/>
            <a:ext cx="1546023" cy="511278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7D75AA-6710-A33C-687A-25A989C58CA5}"/>
              </a:ext>
            </a:extLst>
          </p:cNvPr>
          <p:cNvSpPr txBox="1"/>
          <p:nvPr/>
        </p:nvSpPr>
        <p:spPr>
          <a:xfrm>
            <a:off x="1171746" y="2419744"/>
            <a:ext cx="1590146" cy="37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INSTAGRAM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65CF5ED-5A9B-620B-9F55-822C602145B4}"/>
              </a:ext>
            </a:extLst>
          </p:cNvPr>
          <p:cNvSpPr txBox="1"/>
          <p:nvPr/>
        </p:nvSpPr>
        <p:spPr>
          <a:xfrm>
            <a:off x="1194086" y="3886315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TIKTOK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6FE615F-D5E9-87F8-410E-70A796A76519}"/>
              </a:ext>
            </a:extLst>
          </p:cNvPr>
          <p:cNvSpPr txBox="1"/>
          <p:nvPr/>
        </p:nvSpPr>
        <p:spPr>
          <a:xfrm>
            <a:off x="1127623" y="5349522"/>
            <a:ext cx="15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YOUTUBE</a:t>
            </a:r>
          </a:p>
        </p:txBody>
      </p:sp>
      <p:pic>
        <p:nvPicPr>
          <p:cNvPr id="2" name="Gráfico 1" descr="Reproduzir com preenchimento sólido">
            <a:extLst>
              <a:ext uri="{FF2B5EF4-FFF2-40B4-BE49-F238E27FC236}">
                <a16:creationId xmlns:a16="http://schemas.microsoft.com/office/drawing/2014/main" id="{A8F4B35B-8E38-1982-4608-233759A31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347" y="5265794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41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584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Aptos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Cauê Librelon</dc:creator>
  <cp:lastModifiedBy>CAUE BICUDO LIBRELON</cp:lastModifiedBy>
  <cp:revision>1</cp:revision>
  <dcterms:created xsi:type="dcterms:W3CDTF">2024-04-29T12:50:11Z</dcterms:created>
  <dcterms:modified xsi:type="dcterms:W3CDTF">2024-05-08T17:35:06Z</dcterms:modified>
</cp:coreProperties>
</file>