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</p:sldIdLst>
  <p:sldSz cx="9144000" cy="6858000" type="screen4x3"/>
  <p:notesSz cx="6934200" cy="9220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Pattern-Matching for Each-Of Types: The Truth About Function Arguments</a:t>
            </a:r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 about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2895600"/>
          </a:xfrm>
        </p:spPr>
        <p:txBody>
          <a:bodyPr/>
          <a:lstStyle/>
          <a:p>
            <a:r>
              <a:rPr lang="en-US" dirty="0" smtClean="0"/>
              <a:t>In ML, every function takes exactly one argument (*)</a:t>
            </a:r>
          </a:p>
          <a:p>
            <a:endParaRPr lang="en-US" dirty="0"/>
          </a:p>
          <a:p>
            <a:r>
              <a:rPr lang="en-US" dirty="0" smtClean="0"/>
              <a:t>What we call multi-argument functions are just functions taking one tuple argument, implemented with a tuple pattern in the function binding</a:t>
            </a:r>
          </a:p>
          <a:p>
            <a:pPr lvl="1"/>
            <a:r>
              <a:rPr lang="en-US" dirty="0" smtClean="0"/>
              <a:t>Elegant and flexible language design</a:t>
            </a:r>
          </a:p>
          <a:p>
            <a:pPr lvl="1"/>
            <a:endParaRPr lang="en-US" dirty="0"/>
          </a:p>
          <a:p>
            <a:r>
              <a:rPr lang="en-US" dirty="0" smtClean="0"/>
              <a:t>Enables cute and useful things you cannot do in Java, e.g.,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* “Zero arguments” is the unit pattern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matching the unit value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4267200"/>
            <a:ext cx="74676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rotate_left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(y, z, x)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rotate_right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rotate_left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rotate_left</a:t>
            </a:r>
            <a:r>
              <a:rPr lang="en-US" sz="2000" kern="0" dirty="0" smtClean="0">
                <a:latin typeface="Courier New" pitchFamily="49" charset="0"/>
              </a:rPr>
              <a:t> t)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78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exciting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some deep truths about “what is really going on”</a:t>
            </a:r>
          </a:p>
          <a:p>
            <a:pPr lvl="1"/>
            <a:r>
              <a:rPr lang="en-US" dirty="0" smtClean="0"/>
              <a:t>Using much more syntactic sugar than we realized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Every </a:t>
            </a:r>
            <a:r>
              <a:rPr lang="en-US" dirty="0" err="1" smtClean="0"/>
              <a:t>val</a:t>
            </a:r>
            <a:r>
              <a:rPr lang="en-US" dirty="0" smtClean="0"/>
              <a:t>-binding and function-binding uses pattern-matching</a:t>
            </a:r>
          </a:p>
          <a:p>
            <a:endParaRPr lang="en-US" dirty="0"/>
          </a:p>
          <a:p>
            <a:r>
              <a:rPr lang="en-US" dirty="0" smtClean="0"/>
              <a:t>Every function in ML takes exactly one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First need to extend our definition of pattern-matching…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08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Each-of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far have used pattern-matching for one of types because we </a:t>
            </a:r>
            <a:r>
              <a:rPr lang="en-US" i="1" dirty="0" smtClean="0"/>
              <a:t>needed</a:t>
            </a:r>
            <a:r>
              <a:rPr lang="en-US" dirty="0" smtClean="0"/>
              <a:t> a way to access the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Pattern matching also works for records and tuples:</a:t>
            </a:r>
          </a:p>
          <a:p>
            <a:pPr lvl="1"/>
            <a:r>
              <a:rPr lang="en-US" dirty="0" smtClean="0"/>
              <a:t>The pattern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(x1,…,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/>
              <a:t>matches the tuple value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(v1,…,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The pattern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{f1=x1,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matches the record value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f1=v1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(and fields can be reordered)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poor style, but based on what I told you so far, the only way to use patterns</a:t>
            </a:r>
          </a:p>
          <a:p>
            <a:pPr lvl="1"/>
            <a:r>
              <a:rPr lang="en-US" dirty="0" smtClean="0"/>
              <a:t>Works but poor style to have one-branch cases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2895600"/>
            <a:ext cx="5638800" cy="2514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triple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smtClean="0">
                <a:latin typeface="Courier New" pitchFamily="49" charset="0"/>
              </a:rPr>
              <a:t>triple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 + y + z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full_name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r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smtClean="0">
                <a:latin typeface="Courier New" pitchFamily="49" charset="0"/>
              </a:rPr>
              <a:t>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	   </a:t>
            </a:r>
            <a:r>
              <a:rPr lang="en-US" sz="2000" kern="0" dirty="0" smtClean="0">
                <a:latin typeface="Courier New" pitchFamily="49" charset="0"/>
              </a:rPr>
              <a:t>{first=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middle=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last=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}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>
                <a:latin typeface="Courier New" pitchFamily="49" charset="0"/>
              </a:rPr>
              <a:t>^ " " </a:t>
            </a:r>
            <a:r>
              <a:rPr lang="en-US" sz="2000" kern="0" dirty="0" smtClean="0">
                <a:latin typeface="Courier New" pitchFamily="49" charset="0"/>
              </a:rPr>
              <a:t>^ </a:t>
            </a:r>
            <a:r>
              <a:rPr lang="en-US" sz="2000" kern="0" dirty="0">
                <a:latin typeface="Courier New" pitchFamily="49" charset="0"/>
              </a:rPr>
              <a:t>y ^ " " </a:t>
            </a:r>
            <a:r>
              <a:rPr lang="en-US" sz="2000" kern="0" dirty="0" smtClean="0">
                <a:latin typeface="Courier New" pitchFamily="49" charset="0"/>
              </a:rPr>
              <a:t>^ z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Val-binding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feature: A </a:t>
            </a:r>
            <a:r>
              <a:rPr lang="en-US" dirty="0" err="1" smtClean="0"/>
              <a:t>val</a:t>
            </a:r>
            <a:r>
              <a:rPr lang="en-US" dirty="0" smtClean="0"/>
              <a:t>-binding can use a pattern, not just a variable</a:t>
            </a:r>
          </a:p>
          <a:p>
            <a:pPr lvl="1"/>
            <a:r>
              <a:rPr lang="en-US" dirty="0" smtClean="0"/>
              <a:t>(Turns out variables are just one kind of pattern, so we just told you a half-truth in lecture 1)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Great for getting (all) pieces out of an each-of type</a:t>
            </a:r>
          </a:p>
          <a:p>
            <a:pPr lvl="1"/>
            <a:r>
              <a:rPr lang="en-US" dirty="0" smtClean="0"/>
              <a:t>Can also get only parts out (not shown here)</a:t>
            </a:r>
          </a:p>
          <a:p>
            <a:pPr lvl="1"/>
            <a:endParaRPr lang="en-US" dirty="0"/>
          </a:p>
          <a:p>
            <a:r>
              <a:rPr lang="en-US" dirty="0" smtClean="0"/>
              <a:t>Usually poor style to put a constructor pattern in a </a:t>
            </a:r>
            <a:r>
              <a:rPr lang="en-US" dirty="0" err="1" smtClean="0"/>
              <a:t>val</a:t>
            </a:r>
            <a:r>
              <a:rPr lang="en-US" dirty="0" smtClean="0"/>
              <a:t>-binding</a:t>
            </a:r>
          </a:p>
          <a:p>
            <a:pPr lvl="1"/>
            <a:r>
              <a:rPr lang="en-US" dirty="0" smtClean="0"/>
              <a:t>Tests for the one variant and raises an exception if a different one is there (like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dirty="0" smtClean="0"/>
              <a:t>,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valOf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86200" y="2743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p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i="1" kern="0" dirty="0" smtClean="0">
                <a:latin typeface="Courier New" pitchFamily="49" charset="0"/>
              </a:rPr>
              <a:t>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6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okay style</a:t>
            </a:r>
          </a:p>
          <a:p>
            <a:pPr lvl="1"/>
            <a:r>
              <a:rPr lang="en-US" dirty="0" smtClean="0"/>
              <a:t>Though we will improve it again next</a:t>
            </a:r>
          </a:p>
          <a:p>
            <a:pPr lvl="1"/>
            <a:r>
              <a:rPr lang="en-US" dirty="0" smtClean="0"/>
              <a:t>Semantically identical to one-branch case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743200"/>
            <a:ext cx="7391400" cy="3352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triple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triple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in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>
                <a:latin typeface="Courier New" pitchFamily="49" charset="0"/>
              </a:rPr>
              <a:t>x + y + z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full_name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r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let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{first=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middle=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last=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>
                <a:latin typeface="Courier New" pitchFamily="49" charset="0"/>
              </a:rPr>
              <a:t>}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in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>
                <a:latin typeface="Courier New" pitchFamily="49" charset="0"/>
              </a:rPr>
              <a:t>x ^ " " ^ y ^ " " ^ z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18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Function-argument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argument can also be a pattern</a:t>
            </a:r>
          </a:p>
          <a:p>
            <a:pPr lvl="1"/>
            <a:r>
              <a:rPr lang="en-US" dirty="0" smtClean="0"/>
              <a:t>Match against the argument in a function call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 (great style!):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00" y="2514600"/>
            <a:ext cx="1981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p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i="1" kern="0" dirty="0" smtClean="0">
                <a:latin typeface="Courier New" pitchFamily="49" charset="0"/>
              </a:rPr>
              <a:t>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3810000"/>
            <a:ext cx="69342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x </a:t>
            </a:r>
            <a:r>
              <a:rPr lang="en-US" sz="2000" kern="0" dirty="0">
                <a:latin typeface="Courier New" pitchFamily="49" charset="0"/>
              </a:rPr>
              <a:t>+ y + z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full_name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{first=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middle=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last=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>
                <a:latin typeface="Courier New" pitchFamily="49" charset="0"/>
              </a:rPr>
              <a:t>}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>
                <a:latin typeface="Courier New" pitchFamily="49" charset="0"/>
              </a:rPr>
              <a:t>x ^ " " ^ y ^ " " ^ z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0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way to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Homework 2:</a:t>
            </a:r>
          </a:p>
          <a:p>
            <a:pPr lvl="1"/>
            <a:r>
              <a:rPr lang="en-US" dirty="0" smtClean="0"/>
              <a:t>Do not use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/>
              <a:t> character</a:t>
            </a:r>
          </a:p>
          <a:p>
            <a:pPr lvl="1"/>
            <a:r>
              <a:rPr lang="en-US" dirty="0" smtClean="0"/>
              <a:t>Do not need to write down any explicit types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72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function that takes one triple of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returns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that is their sum: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581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A function that takes three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/>
              <a:t>arguments and returns 	             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0" dirty="0" smtClean="0"/>
              <a:t> that is their sum</a:t>
            </a:r>
            <a:endParaRPr lang="en-US" b="0" dirty="0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0" y="2514600"/>
            <a:ext cx="43434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x </a:t>
            </a:r>
            <a:r>
              <a:rPr lang="en-US" sz="2000" kern="0" dirty="0">
                <a:latin typeface="Courier New" pitchFamily="49" charset="0"/>
              </a:rPr>
              <a:t>+ y + </a:t>
            </a:r>
            <a:r>
              <a:rPr lang="en-US" sz="2000" kern="0" dirty="0" smtClean="0">
                <a:latin typeface="Courier New" pitchFamily="49" charset="0"/>
              </a:rPr>
              <a:t>z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4495800"/>
            <a:ext cx="43434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x </a:t>
            </a:r>
            <a:r>
              <a:rPr lang="en-US" sz="2000" kern="0" dirty="0">
                <a:latin typeface="Courier New" pitchFamily="49" charset="0"/>
              </a:rPr>
              <a:t>+ y + </a:t>
            </a:r>
            <a:r>
              <a:rPr lang="en-US" sz="2000" kern="0" dirty="0" smtClean="0">
                <a:latin typeface="Courier New" pitchFamily="49" charset="0"/>
              </a:rPr>
              <a:t>z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5791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See the difference? (Me neither.) </a:t>
            </a:r>
            <a:r>
              <a:rPr lang="en-US" b="0" dirty="0" smtClean="0">
                <a:sym typeface="Wingdings" pitchFamily="2" charset="2"/>
              </a:rPr>
              <a:t>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8814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57920</TotalTime>
  <Words>653</Words>
  <Application>Microsoft Office PowerPoint</Application>
  <PresentationFormat>On-screen Show (4:3)</PresentationFormat>
  <Paragraphs>115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dan_design_template</vt:lpstr>
      <vt:lpstr>Programming Languages  Dan Grossman </vt:lpstr>
      <vt:lpstr>An exciting segment</vt:lpstr>
      <vt:lpstr>Each-of types</vt:lpstr>
      <vt:lpstr>Example</vt:lpstr>
      <vt:lpstr>Val-binding patterns</vt:lpstr>
      <vt:lpstr>Better example</vt:lpstr>
      <vt:lpstr>Function-argument patterns</vt:lpstr>
      <vt:lpstr>A new way to go</vt:lpstr>
      <vt:lpstr>Hmm</vt:lpstr>
      <vt:lpstr>The truth about functions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858</cp:revision>
  <cp:lastPrinted>2011-09-27T20:26:28Z</cp:lastPrinted>
  <dcterms:created xsi:type="dcterms:W3CDTF">2009-03-13T20:43:19Z</dcterms:created>
  <dcterms:modified xsi:type="dcterms:W3CDTF">2016-06-28T21:10:00Z</dcterms:modified>
</cp:coreProperties>
</file>