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624" autoAdjust="0"/>
  </p:normalViewPr>
  <p:slideViewPr>
    <p:cSldViewPr>
      <p:cViewPr varScale="1">
        <p:scale>
          <a:sx n="81" d="100"/>
          <a:sy n="81" d="100"/>
        </p:scale>
        <p:origin x="-108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7881-2A18-4F79-AB76-EC9774A1ADED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4449-41A9-4F69-9473-2F23E041417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7881-2A18-4F79-AB76-EC9774A1ADED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4449-41A9-4F69-9473-2F23E0414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7881-2A18-4F79-AB76-EC9774A1ADED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4449-41A9-4F69-9473-2F23E0414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7881-2A18-4F79-AB76-EC9774A1ADED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4449-41A9-4F69-9473-2F23E0414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7881-2A18-4F79-AB76-EC9774A1ADED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4449-41A9-4F69-9473-2F23E041417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7881-2A18-4F79-AB76-EC9774A1ADED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4449-41A9-4F69-9473-2F23E0414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7881-2A18-4F79-AB76-EC9774A1ADED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4449-41A9-4F69-9473-2F23E0414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7881-2A18-4F79-AB76-EC9774A1ADED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4449-41A9-4F69-9473-2F23E0414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7881-2A18-4F79-AB76-EC9774A1ADED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4449-41A9-4F69-9473-2F23E0414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7881-2A18-4F79-AB76-EC9774A1ADED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4449-41A9-4F69-9473-2F23E0414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7881-2A18-4F79-AB76-EC9774A1ADED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B1A4449-41A9-4F69-9473-2F23E041417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E367881-2A18-4F79-AB76-EC9774A1ADED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B1A4449-41A9-4F69-9473-2F23E041417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-304800"/>
            <a:ext cx="83820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CMSC331 – Ruby Game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86000"/>
            <a:ext cx="6858000" cy="2438400"/>
          </a:xfrm>
        </p:spPr>
        <p:txBody>
          <a:bodyPr>
            <a:normAutofit/>
          </a:bodyPr>
          <a:lstStyle/>
          <a:p>
            <a:r>
              <a:rPr lang="en-US" dirty="0" smtClean="0"/>
              <a:t>Chad Auld</a:t>
            </a:r>
          </a:p>
          <a:p>
            <a:r>
              <a:rPr lang="en-US" dirty="0" err="1" smtClean="0"/>
              <a:t>Shar</a:t>
            </a:r>
            <a:r>
              <a:rPr lang="en-US" dirty="0" smtClean="0"/>
              <a:t> </a:t>
            </a:r>
            <a:r>
              <a:rPr lang="en-US" dirty="0" err="1" smtClean="0"/>
              <a:t>Darafsheh</a:t>
            </a:r>
            <a:endParaRPr lang="en-US" dirty="0" smtClean="0"/>
          </a:p>
          <a:p>
            <a:r>
              <a:rPr lang="en-US" dirty="0" smtClean="0"/>
              <a:t>Robbie Ginsburg</a:t>
            </a:r>
            <a:endParaRPr lang="en-US" dirty="0"/>
          </a:p>
        </p:txBody>
      </p:sp>
      <p:pic>
        <p:nvPicPr>
          <p:cNvPr id="1028" name="Picture 4" descr="C:\Users\Chad\Desktop\331 project images\ope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4810126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61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to video demonstration…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32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Didn’t Get 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Power-ups</a:t>
            </a:r>
          </a:p>
          <a:p>
            <a:r>
              <a:rPr lang="en-US" dirty="0" smtClean="0"/>
              <a:t>High score table</a:t>
            </a:r>
          </a:p>
          <a:p>
            <a:r>
              <a:rPr lang="en-US" dirty="0" smtClean="0"/>
              <a:t>Soundtrack</a:t>
            </a:r>
          </a:p>
        </p:txBody>
      </p:sp>
    </p:spTree>
    <p:extLst>
      <p:ext uri="{BB962C8B-B14F-4D97-AF65-F5344CB8AC3E}">
        <p14:creationId xmlns:p14="http://schemas.microsoft.com/office/powerpoint/2010/main" val="242384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operating systems</a:t>
            </a:r>
          </a:p>
          <a:p>
            <a:pPr lvl="1"/>
            <a:r>
              <a:rPr lang="en-US" dirty="0" smtClean="0"/>
              <a:t>Problems installing/running ruby programs</a:t>
            </a:r>
          </a:p>
          <a:p>
            <a:r>
              <a:rPr lang="en-US" dirty="0" smtClean="0"/>
              <a:t>Some code didn’t run on other computers</a:t>
            </a:r>
          </a:p>
          <a:p>
            <a:r>
              <a:rPr lang="en-US" dirty="0" smtClean="0"/>
              <a:t>Developing in an unfamiliar language</a:t>
            </a:r>
          </a:p>
          <a:p>
            <a:r>
              <a:rPr lang="en-US" dirty="0" smtClean="0"/>
              <a:t>Conflicting schedules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155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Collision detection (circles instead of squares)</a:t>
            </a:r>
          </a:p>
          <a:p>
            <a:r>
              <a:rPr lang="en-US" dirty="0" smtClean="0"/>
              <a:t>Better movement (smoother, not simply incrementing the coordinates by set amount)</a:t>
            </a:r>
          </a:p>
          <a:p>
            <a:r>
              <a:rPr lang="en-US" dirty="0" smtClean="0"/>
              <a:t>Images more suited to the game</a:t>
            </a:r>
          </a:p>
        </p:txBody>
      </p:sp>
    </p:spTree>
    <p:extLst>
      <p:ext uri="{BB962C8B-B14F-4D97-AF65-F5344CB8AC3E}">
        <p14:creationId xmlns:p14="http://schemas.microsoft.com/office/powerpoint/2010/main" val="284616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Concurrent Version System (CVS)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Everyone accessed one central repository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1" name="Picture 3" descr="C:\Users\Chad\Desktop\331 project images\github-reposito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95600"/>
            <a:ext cx="8888413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33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Did What: Robbie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Menubar</a:t>
            </a:r>
            <a:r>
              <a:rPr lang="en-US" dirty="0" smtClean="0"/>
              <a:t> + functionality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074" name="Picture 2" descr="C:\Users\Chad\Desktop\331 project images\menub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11571"/>
            <a:ext cx="4619626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Chad\Desktop\331 project images\aboutbo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3886200"/>
            <a:ext cx="4591051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17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Did What: </a:t>
            </a:r>
            <a:r>
              <a:rPr lang="en-US" dirty="0" err="1" smtClean="0"/>
              <a:t>Shar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for collision detection</a:t>
            </a:r>
          </a:p>
          <a:p>
            <a:r>
              <a:rPr lang="en-US" dirty="0" smtClean="0"/>
              <a:t>Frame design + attributes</a:t>
            </a:r>
            <a:endParaRPr lang="en-US" dirty="0"/>
          </a:p>
        </p:txBody>
      </p:sp>
      <p:pic>
        <p:nvPicPr>
          <p:cNvPr id="4098" name="Picture 2" descr="C:\Users\Chad\Desktop\331 project images\colli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3276600"/>
            <a:ext cx="89916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98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916" y="457200"/>
            <a:ext cx="8229600" cy="1143000"/>
          </a:xfrm>
        </p:spPr>
        <p:txBody>
          <a:bodyPr/>
          <a:lstStyle/>
          <a:p>
            <a:r>
              <a:rPr lang="en-US" dirty="0" smtClean="0"/>
              <a:t>Who Did What: Chad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motion</a:t>
            </a:r>
          </a:p>
          <a:p>
            <a:r>
              <a:rPr lang="en-US" dirty="0" smtClean="0"/>
              <a:t>Game logic/timer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C:\Users\Chad\Desktop\331 project images\blurred mo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738" y="1981200"/>
            <a:ext cx="4762501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64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87</TotalTime>
  <Words>124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CMSC331 – Ruby Game Project</vt:lpstr>
      <vt:lpstr>Program Demonstration</vt:lpstr>
      <vt:lpstr>What We Didn’t Get To…</vt:lpstr>
      <vt:lpstr>Challenges</vt:lpstr>
      <vt:lpstr>Improvement Suggestions</vt:lpstr>
      <vt:lpstr>Concurrent Version System (CVS)</vt:lpstr>
      <vt:lpstr>Who Did What: Robbie</vt:lpstr>
      <vt:lpstr>Who Did What: Shar</vt:lpstr>
      <vt:lpstr>Who Did What: Chad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CMSC331 – Ruby Game Project</dc:title>
  <dc:creator>Chad</dc:creator>
  <cp:lastModifiedBy>Chad</cp:lastModifiedBy>
  <cp:revision>14</cp:revision>
  <dcterms:created xsi:type="dcterms:W3CDTF">2012-12-11T18:44:01Z</dcterms:created>
  <dcterms:modified xsi:type="dcterms:W3CDTF">2012-12-11T20:11:53Z</dcterms:modified>
</cp:coreProperties>
</file>