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1706" r:id="rId3"/>
    <p:sldId id="256" r:id="rId4"/>
    <p:sldId id="1695" r:id="rId5"/>
    <p:sldId id="279" r:id="rId6"/>
    <p:sldId id="280" r:id="rId7"/>
    <p:sldId id="260" r:id="rId8"/>
    <p:sldId id="308" r:id="rId9"/>
    <p:sldId id="259" r:id="rId10"/>
    <p:sldId id="1696" r:id="rId11"/>
    <p:sldId id="316" r:id="rId12"/>
    <p:sldId id="315" r:id="rId13"/>
    <p:sldId id="1697" r:id="rId14"/>
    <p:sldId id="261" r:id="rId15"/>
    <p:sldId id="320" r:id="rId16"/>
    <p:sldId id="1707" r:id="rId17"/>
    <p:sldId id="1698" r:id="rId18"/>
    <p:sldId id="264" r:id="rId19"/>
    <p:sldId id="1705" r:id="rId20"/>
    <p:sldId id="284" r:id="rId21"/>
    <p:sldId id="283" r:id="rId22"/>
    <p:sldId id="307" r:id="rId23"/>
    <p:sldId id="306" r:id="rId24"/>
    <p:sldId id="1699" r:id="rId25"/>
    <p:sldId id="317" r:id="rId26"/>
    <p:sldId id="268" r:id="rId27"/>
    <p:sldId id="269" r:id="rId28"/>
    <p:sldId id="1703" r:id="rId29"/>
    <p:sldId id="1704" r:id="rId30"/>
    <p:sldId id="319" r:id="rId31"/>
    <p:sldId id="318" r:id="rId32"/>
    <p:sldId id="311" r:id="rId33"/>
    <p:sldId id="287" r:id="rId34"/>
    <p:sldId id="312" r:id="rId35"/>
    <p:sldId id="1701" r:id="rId36"/>
    <p:sldId id="323" r:id="rId37"/>
    <p:sldId id="313" r:id="rId38"/>
    <p:sldId id="324" r:id="rId39"/>
    <p:sldId id="314" r:id="rId40"/>
    <p:sldId id="1700" r:id="rId41"/>
    <p:sldId id="281" r:id="rId42"/>
    <p:sldId id="17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0AC12-65C8-4437-B30E-533A2AA69FBA}" v="39" dt="2018-12-02T19:36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6" y="3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uld" userId="331c152ae0a57e96" providerId="LiveId" clId="{AE86C158-86B9-4DD8-A1B6-16BD0311AF0A}"/>
    <pc:docChg chg="undo custSel addSld delSld modSld sldOrd modMainMaster">
      <pc:chgData name="Chris Auld" userId="331c152ae0a57e96" providerId="LiveId" clId="{AE86C158-86B9-4DD8-A1B6-16BD0311AF0A}" dt="2018-12-02T19:36:48.380" v="1322" actId="478"/>
      <pc:docMkLst>
        <pc:docMk/>
      </pc:docMkLst>
      <pc:sldChg chg="del">
        <pc:chgData name="Chris Auld" userId="331c152ae0a57e96" providerId="LiveId" clId="{AE86C158-86B9-4DD8-A1B6-16BD0311AF0A}" dt="2018-12-02T17:03:05.843" v="60" actId="2696"/>
        <pc:sldMkLst>
          <pc:docMk/>
          <pc:sldMk cId="1731360950" sldId="258"/>
        </pc:sldMkLst>
      </pc:sldChg>
      <pc:sldChg chg="del">
        <pc:chgData name="Chris Auld" userId="331c152ae0a57e96" providerId="LiveId" clId="{AE86C158-86B9-4DD8-A1B6-16BD0311AF0A}" dt="2018-12-02T18:34:07.166" v="688" actId="2696"/>
        <pc:sldMkLst>
          <pc:docMk/>
          <pc:sldMk cId="3241733154" sldId="263"/>
        </pc:sldMkLst>
      </pc:sldChg>
      <pc:sldChg chg="del">
        <pc:chgData name="Chris Auld" userId="331c152ae0a57e96" providerId="LiveId" clId="{AE86C158-86B9-4DD8-A1B6-16BD0311AF0A}" dt="2018-12-02T18:34:07.184" v="689" actId="2696"/>
        <pc:sldMkLst>
          <pc:docMk/>
          <pc:sldMk cId="3571115863" sldId="265"/>
        </pc:sldMkLst>
      </pc:sldChg>
      <pc:sldChg chg="del">
        <pc:chgData name="Chris Auld" userId="331c152ae0a57e96" providerId="LiveId" clId="{AE86C158-86B9-4DD8-A1B6-16BD0311AF0A}" dt="2018-12-02T18:34:07.197" v="690" actId="2696"/>
        <pc:sldMkLst>
          <pc:docMk/>
          <pc:sldMk cId="318557345" sldId="267"/>
        </pc:sldMkLst>
      </pc:sldChg>
      <pc:sldChg chg="modSp">
        <pc:chgData name="Chris Auld" userId="331c152ae0a57e96" providerId="LiveId" clId="{AE86C158-86B9-4DD8-A1B6-16BD0311AF0A}" dt="2018-12-02T17:39:30.678" v="253" actId="14100"/>
        <pc:sldMkLst>
          <pc:docMk/>
          <pc:sldMk cId="1396213798" sldId="268"/>
        </pc:sldMkLst>
        <pc:spChg chg="mod">
          <ac:chgData name="Chris Auld" userId="331c152ae0a57e96" providerId="LiveId" clId="{AE86C158-86B9-4DD8-A1B6-16BD0311AF0A}" dt="2018-12-02T17:39:17.865" v="252" actId="20577"/>
          <ac:spMkLst>
            <pc:docMk/>
            <pc:sldMk cId="1396213798" sldId="268"/>
            <ac:spMk id="3" creationId="{2E9DE005-D056-46F0-BEDD-7A0F926E2106}"/>
          </ac:spMkLst>
        </pc:spChg>
        <pc:grpChg chg="mod">
          <ac:chgData name="Chris Auld" userId="331c152ae0a57e96" providerId="LiveId" clId="{AE86C158-86B9-4DD8-A1B6-16BD0311AF0A}" dt="2018-12-02T17:39:30.678" v="253" actId="14100"/>
          <ac:grpSpMkLst>
            <pc:docMk/>
            <pc:sldMk cId="1396213798" sldId="268"/>
            <ac:grpSpMk id="4" creationId="{EC89263B-BC34-4014-A5D2-8683119EC4C2}"/>
          </ac:grpSpMkLst>
        </pc:grpChg>
      </pc:sldChg>
      <pc:sldChg chg="del">
        <pc:chgData name="Chris Auld" userId="331c152ae0a57e96" providerId="LiveId" clId="{AE86C158-86B9-4DD8-A1B6-16BD0311AF0A}" dt="2018-12-02T18:34:07.217" v="691" actId="2696"/>
        <pc:sldMkLst>
          <pc:docMk/>
          <pc:sldMk cId="3651070360" sldId="270"/>
        </pc:sldMkLst>
      </pc:sldChg>
      <pc:sldChg chg="del">
        <pc:chgData name="Chris Auld" userId="331c152ae0a57e96" providerId="LiveId" clId="{AE86C158-86B9-4DD8-A1B6-16BD0311AF0A}" dt="2018-12-02T18:34:07.229" v="692" actId="2696"/>
        <pc:sldMkLst>
          <pc:docMk/>
          <pc:sldMk cId="3550052429" sldId="271"/>
        </pc:sldMkLst>
      </pc:sldChg>
      <pc:sldChg chg="del">
        <pc:chgData name="Chris Auld" userId="331c152ae0a57e96" providerId="LiveId" clId="{AE86C158-86B9-4DD8-A1B6-16BD0311AF0A}" dt="2018-12-02T18:34:07.250" v="693" actId="2696"/>
        <pc:sldMkLst>
          <pc:docMk/>
          <pc:sldMk cId="572459226" sldId="274"/>
        </pc:sldMkLst>
      </pc:sldChg>
      <pc:sldChg chg="delSp modSp">
        <pc:chgData name="Chris Auld" userId="331c152ae0a57e96" providerId="LiveId" clId="{AE86C158-86B9-4DD8-A1B6-16BD0311AF0A}" dt="2018-12-02T18:58:05.974" v="1221" actId="20577"/>
        <pc:sldMkLst>
          <pc:docMk/>
          <pc:sldMk cId="4280734312" sldId="281"/>
        </pc:sldMkLst>
        <pc:spChg chg="del">
          <ac:chgData name="Chris Auld" userId="331c152ae0a57e96" providerId="LiveId" clId="{AE86C158-86B9-4DD8-A1B6-16BD0311AF0A}" dt="2018-12-02T18:57:15.373" v="1140" actId="478"/>
          <ac:spMkLst>
            <pc:docMk/>
            <pc:sldMk cId="4280734312" sldId="281"/>
            <ac:spMk id="3" creationId="{6B8AC6CE-6B1A-4E0F-8EE2-985858FCAF86}"/>
          </ac:spMkLst>
        </pc:spChg>
        <pc:spChg chg="mod">
          <ac:chgData name="Chris Auld" userId="331c152ae0a57e96" providerId="LiveId" clId="{AE86C158-86B9-4DD8-A1B6-16BD0311AF0A}" dt="2018-12-02T18:58:05.974" v="1221" actId="20577"/>
          <ac:spMkLst>
            <pc:docMk/>
            <pc:sldMk cId="4280734312" sldId="281"/>
            <ac:spMk id="5" creationId="{E1E273A1-ADCF-47ED-AB63-1A591937F21B}"/>
          </ac:spMkLst>
        </pc:spChg>
      </pc:sldChg>
      <pc:sldChg chg="delSp">
        <pc:chgData name="Chris Auld" userId="331c152ae0a57e96" providerId="LiveId" clId="{AE86C158-86B9-4DD8-A1B6-16BD0311AF0A}" dt="2018-12-02T17:42:03.543" v="270" actId="478"/>
        <pc:sldMkLst>
          <pc:docMk/>
          <pc:sldMk cId="1609376740" sldId="283"/>
        </pc:sldMkLst>
        <pc:spChg chg="del">
          <ac:chgData name="Chris Auld" userId="331c152ae0a57e96" providerId="LiveId" clId="{AE86C158-86B9-4DD8-A1B6-16BD0311AF0A}" dt="2018-12-02T17:42:03.543" v="270" actId="478"/>
          <ac:spMkLst>
            <pc:docMk/>
            <pc:sldMk cId="1609376740" sldId="283"/>
            <ac:spMk id="5" creationId="{A926D533-367D-4DF9-8F82-2F737DB3CF50}"/>
          </ac:spMkLst>
        </pc:spChg>
      </pc:sldChg>
      <pc:sldChg chg="delSp">
        <pc:chgData name="Chris Auld" userId="331c152ae0a57e96" providerId="LiveId" clId="{AE86C158-86B9-4DD8-A1B6-16BD0311AF0A}" dt="2018-12-02T17:42:09.460" v="271" actId="478"/>
        <pc:sldMkLst>
          <pc:docMk/>
          <pc:sldMk cId="1239621417" sldId="284"/>
        </pc:sldMkLst>
        <pc:spChg chg="del">
          <ac:chgData name="Chris Auld" userId="331c152ae0a57e96" providerId="LiveId" clId="{AE86C158-86B9-4DD8-A1B6-16BD0311AF0A}" dt="2018-12-02T17:42:09.460" v="271" actId="478"/>
          <ac:spMkLst>
            <pc:docMk/>
            <pc:sldMk cId="1239621417" sldId="284"/>
            <ac:spMk id="5" creationId="{A926D533-367D-4DF9-8F82-2F737DB3CF50}"/>
          </ac:spMkLst>
        </pc:spChg>
      </pc:sldChg>
      <pc:sldChg chg="del">
        <pc:chgData name="Chris Auld" userId="331c152ae0a57e96" providerId="LiveId" clId="{AE86C158-86B9-4DD8-A1B6-16BD0311AF0A}" dt="2018-12-02T17:37:47.652" v="219" actId="2696"/>
        <pc:sldMkLst>
          <pc:docMk/>
          <pc:sldMk cId="73093768" sldId="285"/>
        </pc:sldMkLst>
      </pc:sldChg>
      <pc:sldChg chg="delSp">
        <pc:chgData name="Chris Auld" userId="331c152ae0a57e96" providerId="LiveId" clId="{AE86C158-86B9-4DD8-A1B6-16BD0311AF0A}" dt="2018-12-02T17:41:13.077" v="260" actId="478"/>
        <pc:sldMkLst>
          <pc:docMk/>
          <pc:sldMk cId="1750872444" sldId="287"/>
        </pc:sldMkLst>
        <pc:spChg chg="del">
          <ac:chgData name="Chris Auld" userId="331c152ae0a57e96" providerId="LiveId" clId="{AE86C158-86B9-4DD8-A1B6-16BD0311AF0A}" dt="2018-12-02T17:41:13.077" v="260" actId="478"/>
          <ac:spMkLst>
            <pc:docMk/>
            <pc:sldMk cId="1750872444" sldId="287"/>
            <ac:spMk id="5" creationId="{5D4442D6-C878-4FC6-97A0-57DF24A981A9}"/>
          </ac:spMkLst>
        </pc:spChg>
      </pc:sldChg>
      <pc:sldChg chg="del">
        <pc:chgData name="Chris Auld" userId="331c152ae0a57e96" providerId="LiveId" clId="{AE86C158-86B9-4DD8-A1B6-16BD0311AF0A}" dt="2018-12-02T18:34:07.303" v="695" actId="2696"/>
        <pc:sldMkLst>
          <pc:docMk/>
          <pc:sldMk cId="614230200" sldId="289"/>
        </pc:sldMkLst>
      </pc:sldChg>
      <pc:sldChg chg="del">
        <pc:chgData name="Chris Auld" userId="331c152ae0a57e96" providerId="LiveId" clId="{AE86C158-86B9-4DD8-A1B6-16BD0311AF0A}" dt="2018-12-02T18:34:07.263" v="694" actId="2696"/>
        <pc:sldMkLst>
          <pc:docMk/>
          <pc:sldMk cId="1908719294" sldId="290"/>
        </pc:sldMkLst>
      </pc:sldChg>
      <pc:sldChg chg="del">
        <pc:chgData name="Chris Auld" userId="331c152ae0a57e96" providerId="LiveId" clId="{AE86C158-86B9-4DD8-A1B6-16BD0311AF0A}" dt="2018-12-02T18:34:07.355" v="696" actId="2696"/>
        <pc:sldMkLst>
          <pc:docMk/>
          <pc:sldMk cId="951608590" sldId="292"/>
        </pc:sldMkLst>
      </pc:sldChg>
      <pc:sldChg chg="del">
        <pc:chgData name="Chris Auld" userId="331c152ae0a57e96" providerId="LiveId" clId="{AE86C158-86B9-4DD8-A1B6-16BD0311AF0A}" dt="2018-12-02T18:34:07.392" v="697" actId="2696"/>
        <pc:sldMkLst>
          <pc:docMk/>
          <pc:sldMk cId="1582153281" sldId="293"/>
        </pc:sldMkLst>
      </pc:sldChg>
      <pc:sldChg chg="del">
        <pc:chgData name="Chris Auld" userId="331c152ae0a57e96" providerId="LiveId" clId="{AE86C158-86B9-4DD8-A1B6-16BD0311AF0A}" dt="2018-12-02T18:34:07.401" v="698" actId="2696"/>
        <pc:sldMkLst>
          <pc:docMk/>
          <pc:sldMk cId="736560185" sldId="296"/>
        </pc:sldMkLst>
      </pc:sldChg>
      <pc:sldChg chg="del">
        <pc:chgData name="Chris Auld" userId="331c152ae0a57e96" providerId="LiveId" clId="{AE86C158-86B9-4DD8-A1B6-16BD0311AF0A}" dt="2018-12-02T18:34:07.420" v="699" actId="2696"/>
        <pc:sldMkLst>
          <pc:docMk/>
          <pc:sldMk cId="245455122" sldId="297"/>
        </pc:sldMkLst>
      </pc:sldChg>
      <pc:sldChg chg="del">
        <pc:chgData name="Chris Auld" userId="331c152ae0a57e96" providerId="LiveId" clId="{AE86C158-86B9-4DD8-A1B6-16BD0311AF0A}" dt="2018-12-02T18:34:07.438" v="700" actId="2696"/>
        <pc:sldMkLst>
          <pc:docMk/>
          <pc:sldMk cId="1562452047" sldId="298"/>
        </pc:sldMkLst>
      </pc:sldChg>
      <pc:sldChg chg="del">
        <pc:chgData name="Chris Auld" userId="331c152ae0a57e96" providerId="LiveId" clId="{AE86C158-86B9-4DD8-A1B6-16BD0311AF0A}" dt="2018-12-02T18:34:07.458" v="701" actId="2696"/>
        <pc:sldMkLst>
          <pc:docMk/>
          <pc:sldMk cId="700864907" sldId="299"/>
        </pc:sldMkLst>
      </pc:sldChg>
      <pc:sldChg chg="del">
        <pc:chgData name="Chris Auld" userId="331c152ae0a57e96" providerId="LiveId" clId="{AE86C158-86B9-4DD8-A1B6-16BD0311AF0A}" dt="2018-12-02T18:34:07.473" v="702" actId="2696"/>
        <pc:sldMkLst>
          <pc:docMk/>
          <pc:sldMk cId="856309348" sldId="300"/>
        </pc:sldMkLst>
      </pc:sldChg>
      <pc:sldChg chg="del">
        <pc:chgData name="Chris Auld" userId="331c152ae0a57e96" providerId="LiveId" clId="{AE86C158-86B9-4DD8-A1B6-16BD0311AF0A}" dt="2018-12-02T18:34:07.488" v="703" actId="2696"/>
        <pc:sldMkLst>
          <pc:docMk/>
          <pc:sldMk cId="817531490" sldId="301"/>
        </pc:sldMkLst>
      </pc:sldChg>
      <pc:sldChg chg="del">
        <pc:chgData name="Chris Auld" userId="331c152ae0a57e96" providerId="LiveId" clId="{AE86C158-86B9-4DD8-A1B6-16BD0311AF0A}" dt="2018-12-02T18:34:07.496" v="704" actId="2696"/>
        <pc:sldMkLst>
          <pc:docMk/>
          <pc:sldMk cId="1545176720" sldId="302"/>
        </pc:sldMkLst>
      </pc:sldChg>
      <pc:sldChg chg="del">
        <pc:chgData name="Chris Auld" userId="331c152ae0a57e96" providerId="LiveId" clId="{AE86C158-86B9-4DD8-A1B6-16BD0311AF0A}" dt="2018-12-02T18:34:07.514" v="705" actId="2696"/>
        <pc:sldMkLst>
          <pc:docMk/>
          <pc:sldMk cId="429834742" sldId="303"/>
        </pc:sldMkLst>
      </pc:sldChg>
      <pc:sldChg chg="del">
        <pc:chgData name="Chris Auld" userId="331c152ae0a57e96" providerId="LiveId" clId="{AE86C158-86B9-4DD8-A1B6-16BD0311AF0A}" dt="2018-12-02T18:34:07.528" v="706" actId="2696"/>
        <pc:sldMkLst>
          <pc:docMk/>
          <pc:sldMk cId="2071565598" sldId="304"/>
        </pc:sldMkLst>
      </pc:sldChg>
      <pc:sldChg chg="delSp modSp">
        <pc:chgData name="Chris Auld" userId="331c152ae0a57e96" providerId="LiveId" clId="{AE86C158-86B9-4DD8-A1B6-16BD0311AF0A}" dt="2018-12-02T18:44:52.883" v="1132" actId="13926"/>
        <pc:sldMkLst>
          <pc:docMk/>
          <pc:sldMk cId="4146182449" sldId="306"/>
        </pc:sldMkLst>
        <pc:spChg chg="mod">
          <ac:chgData name="Chris Auld" userId="331c152ae0a57e96" providerId="LiveId" clId="{AE86C158-86B9-4DD8-A1B6-16BD0311AF0A}" dt="2018-12-02T18:44:52.883" v="1132" actId="13926"/>
          <ac:spMkLst>
            <pc:docMk/>
            <pc:sldMk cId="4146182449" sldId="306"/>
            <ac:spMk id="3" creationId="{EB822C46-4C55-4377-93EA-B41D5E851193}"/>
          </ac:spMkLst>
        </pc:spChg>
        <pc:spChg chg="del">
          <ac:chgData name="Chris Auld" userId="331c152ae0a57e96" providerId="LiveId" clId="{AE86C158-86B9-4DD8-A1B6-16BD0311AF0A}" dt="2018-12-02T17:41:54.754" v="268" actId="478"/>
          <ac:spMkLst>
            <pc:docMk/>
            <pc:sldMk cId="4146182449" sldId="306"/>
            <ac:spMk id="5" creationId="{0DCA65B4-1E24-49E4-A67C-22B610E5D71F}"/>
          </ac:spMkLst>
        </pc:spChg>
      </pc:sldChg>
      <pc:sldChg chg="delSp">
        <pc:chgData name="Chris Auld" userId="331c152ae0a57e96" providerId="LiveId" clId="{AE86C158-86B9-4DD8-A1B6-16BD0311AF0A}" dt="2018-12-02T17:41:58.864" v="269" actId="478"/>
        <pc:sldMkLst>
          <pc:docMk/>
          <pc:sldMk cId="873947968" sldId="307"/>
        </pc:sldMkLst>
        <pc:spChg chg="del">
          <ac:chgData name="Chris Auld" userId="331c152ae0a57e96" providerId="LiveId" clId="{AE86C158-86B9-4DD8-A1B6-16BD0311AF0A}" dt="2018-12-02T17:41:58.864" v="269" actId="478"/>
          <ac:spMkLst>
            <pc:docMk/>
            <pc:sldMk cId="873947968" sldId="307"/>
            <ac:spMk id="4" creationId="{CECF36AD-DE15-47C7-952C-D4D00B361B40}"/>
          </ac:spMkLst>
        </pc:spChg>
      </pc:sldChg>
      <pc:sldChg chg="del">
        <pc:chgData name="Chris Auld" userId="331c152ae0a57e96" providerId="LiveId" clId="{AE86C158-86B9-4DD8-A1B6-16BD0311AF0A}" dt="2018-12-02T17:53:33.230" v="341" actId="2696"/>
        <pc:sldMkLst>
          <pc:docMk/>
          <pc:sldMk cId="1078795247" sldId="309"/>
        </pc:sldMkLst>
      </pc:sldChg>
      <pc:sldChg chg="delSp">
        <pc:chgData name="Chris Auld" userId="331c152ae0a57e96" providerId="LiveId" clId="{AE86C158-86B9-4DD8-A1B6-16BD0311AF0A}" dt="2018-12-02T17:41:18.716" v="261" actId="478"/>
        <pc:sldMkLst>
          <pc:docMk/>
          <pc:sldMk cId="2338677873" sldId="311"/>
        </pc:sldMkLst>
        <pc:spChg chg="del">
          <ac:chgData name="Chris Auld" userId="331c152ae0a57e96" providerId="LiveId" clId="{AE86C158-86B9-4DD8-A1B6-16BD0311AF0A}" dt="2018-12-02T17:41:18.716" v="261" actId="478"/>
          <ac:spMkLst>
            <pc:docMk/>
            <pc:sldMk cId="2338677873" sldId="311"/>
            <ac:spMk id="5" creationId="{413B2C02-6ED7-4C94-A316-C319207B202E}"/>
          </ac:spMkLst>
        </pc:spChg>
      </pc:sldChg>
      <pc:sldChg chg="delSp modSp">
        <pc:chgData name="Chris Auld" userId="331c152ae0a57e96" providerId="LiveId" clId="{AE86C158-86B9-4DD8-A1B6-16BD0311AF0A}" dt="2018-12-02T17:41:08.723" v="259" actId="478"/>
        <pc:sldMkLst>
          <pc:docMk/>
          <pc:sldMk cId="2242448905" sldId="312"/>
        </pc:sldMkLst>
        <pc:spChg chg="mod">
          <ac:chgData name="Chris Auld" userId="331c152ae0a57e96" providerId="LiveId" clId="{AE86C158-86B9-4DD8-A1B6-16BD0311AF0A}" dt="2018-12-02T16:50:46.575" v="59" actId="20577"/>
          <ac:spMkLst>
            <pc:docMk/>
            <pc:sldMk cId="2242448905" sldId="312"/>
            <ac:spMk id="3" creationId="{91377990-8B57-4644-A9C3-63EB657DF2B1}"/>
          </ac:spMkLst>
        </pc:spChg>
        <pc:spChg chg="del">
          <ac:chgData name="Chris Auld" userId="331c152ae0a57e96" providerId="LiveId" clId="{AE86C158-86B9-4DD8-A1B6-16BD0311AF0A}" dt="2018-12-02T17:41:08.723" v="259" actId="478"/>
          <ac:spMkLst>
            <pc:docMk/>
            <pc:sldMk cId="2242448905" sldId="312"/>
            <ac:spMk id="5" creationId="{28DF46C4-AC86-4CA7-B6DE-75D4BB5ABC17}"/>
          </ac:spMkLst>
        </pc:spChg>
      </pc:sldChg>
      <pc:sldChg chg="delSp">
        <pc:chgData name="Chris Auld" userId="331c152ae0a57e96" providerId="LiveId" clId="{AE86C158-86B9-4DD8-A1B6-16BD0311AF0A}" dt="2018-12-02T17:40:58.106" v="256" actId="478"/>
        <pc:sldMkLst>
          <pc:docMk/>
          <pc:sldMk cId="2983799753" sldId="313"/>
        </pc:sldMkLst>
        <pc:spChg chg="del">
          <ac:chgData name="Chris Auld" userId="331c152ae0a57e96" providerId="LiveId" clId="{AE86C158-86B9-4DD8-A1B6-16BD0311AF0A}" dt="2018-12-02T17:40:58.106" v="256" actId="478"/>
          <ac:spMkLst>
            <pc:docMk/>
            <pc:sldMk cId="2983799753" sldId="313"/>
            <ac:spMk id="4" creationId="{049E651C-5C31-46E6-8DCC-587066C8ED64}"/>
          </ac:spMkLst>
        </pc:spChg>
      </pc:sldChg>
      <pc:sldChg chg="delSp">
        <pc:chgData name="Chris Auld" userId="331c152ae0a57e96" providerId="LiveId" clId="{AE86C158-86B9-4DD8-A1B6-16BD0311AF0A}" dt="2018-12-02T17:40:50.573" v="254" actId="478"/>
        <pc:sldMkLst>
          <pc:docMk/>
          <pc:sldMk cId="2509671161" sldId="314"/>
        </pc:sldMkLst>
        <pc:spChg chg="del">
          <ac:chgData name="Chris Auld" userId="331c152ae0a57e96" providerId="LiveId" clId="{AE86C158-86B9-4DD8-A1B6-16BD0311AF0A}" dt="2018-12-02T17:40:50.573" v="254" actId="478"/>
          <ac:spMkLst>
            <pc:docMk/>
            <pc:sldMk cId="2509671161" sldId="314"/>
            <ac:spMk id="3" creationId="{A2A31BC7-0D3E-4DFA-A089-5387CB1F0682}"/>
          </ac:spMkLst>
        </pc:spChg>
      </pc:sldChg>
      <pc:sldChg chg="delSp modSp">
        <pc:chgData name="Chris Auld" userId="331c152ae0a57e96" providerId="LiveId" clId="{AE86C158-86B9-4DD8-A1B6-16BD0311AF0A}" dt="2018-12-02T17:41:42.135" v="266" actId="20577"/>
        <pc:sldMkLst>
          <pc:docMk/>
          <pc:sldMk cId="884036772" sldId="317"/>
        </pc:sldMkLst>
        <pc:spChg chg="mod">
          <ac:chgData name="Chris Auld" userId="331c152ae0a57e96" providerId="LiveId" clId="{AE86C158-86B9-4DD8-A1B6-16BD0311AF0A}" dt="2018-12-02T17:41:42.135" v="266" actId="20577"/>
          <ac:spMkLst>
            <pc:docMk/>
            <pc:sldMk cId="884036772" sldId="317"/>
            <ac:spMk id="3" creationId="{78980281-D9EE-4291-8891-7A638C1F0354}"/>
          </ac:spMkLst>
        </pc:spChg>
        <pc:spChg chg="del">
          <ac:chgData name="Chris Auld" userId="331c152ae0a57e96" providerId="LiveId" clId="{AE86C158-86B9-4DD8-A1B6-16BD0311AF0A}" dt="2018-12-02T17:41:34.882" v="264" actId="478"/>
          <ac:spMkLst>
            <pc:docMk/>
            <pc:sldMk cId="884036772" sldId="317"/>
            <ac:spMk id="5" creationId="{F4F8D7F6-13B3-4AFE-AAA5-148FBD146A48}"/>
          </ac:spMkLst>
        </pc:spChg>
      </pc:sldChg>
      <pc:sldChg chg="delSp">
        <pc:chgData name="Chris Auld" userId="331c152ae0a57e96" providerId="LiveId" clId="{AE86C158-86B9-4DD8-A1B6-16BD0311AF0A}" dt="2018-12-02T17:41:23.848" v="262" actId="478"/>
        <pc:sldMkLst>
          <pc:docMk/>
          <pc:sldMk cId="889048559" sldId="318"/>
        </pc:sldMkLst>
        <pc:spChg chg="del">
          <ac:chgData name="Chris Auld" userId="331c152ae0a57e96" providerId="LiveId" clId="{AE86C158-86B9-4DD8-A1B6-16BD0311AF0A}" dt="2018-12-02T17:41:23.848" v="262" actId="478"/>
          <ac:spMkLst>
            <pc:docMk/>
            <pc:sldMk cId="889048559" sldId="318"/>
            <ac:spMk id="5" creationId="{E7B02440-7682-44FC-8BCA-0478F39F0C63}"/>
          </ac:spMkLst>
        </pc:spChg>
      </pc:sldChg>
      <pc:sldChg chg="delSp modSp">
        <pc:chgData name="Chris Auld" userId="331c152ae0a57e96" providerId="LiveId" clId="{AE86C158-86B9-4DD8-A1B6-16BD0311AF0A}" dt="2018-12-02T17:41:27.734" v="263" actId="478"/>
        <pc:sldMkLst>
          <pc:docMk/>
          <pc:sldMk cId="3377474335" sldId="319"/>
        </pc:sldMkLst>
        <pc:spChg chg="mod">
          <ac:chgData name="Chris Auld" userId="331c152ae0a57e96" providerId="LiveId" clId="{AE86C158-86B9-4DD8-A1B6-16BD0311AF0A}" dt="2018-12-02T16:47:40.370" v="2" actId="20577"/>
          <ac:spMkLst>
            <pc:docMk/>
            <pc:sldMk cId="3377474335" sldId="319"/>
            <ac:spMk id="3" creationId="{7BCF0418-C0AF-458F-ABE3-A97A197351C3}"/>
          </ac:spMkLst>
        </pc:spChg>
        <pc:spChg chg="del">
          <ac:chgData name="Chris Auld" userId="331c152ae0a57e96" providerId="LiveId" clId="{AE86C158-86B9-4DD8-A1B6-16BD0311AF0A}" dt="2018-12-02T17:41:27.734" v="263" actId="478"/>
          <ac:spMkLst>
            <pc:docMk/>
            <pc:sldMk cId="3377474335" sldId="319"/>
            <ac:spMk id="5" creationId="{4A5928BD-E49E-40F1-8D20-AF2EB6984EAA}"/>
          </ac:spMkLst>
        </pc:spChg>
      </pc:sldChg>
      <pc:sldChg chg="del">
        <pc:chgData name="Chris Auld" userId="331c152ae0a57e96" providerId="LiveId" clId="{AE86C158-86B9-4DD8-A1B6-16BD0311AF0A}" dt="2018-12-02T17:53:34.261" v="342" actId="2696"/>
        <pc:sldMkLst>
          <pc:docMk/>
          <pc:sldMk cId="978390344" sldId="321"/>
        </pc:sldMkLst>
      </pc:sldChg>
      <pc:sldChg chg="delSp modSp">
        <pc:chgData name="Chris Auld" userId="331c152ae0a57e96" providerId="LiveId" clId="{AE86C158-86B9-4DD8-A1B6-16BD0311AF0A}" dt="2018-12-02T17:45:19.460" v="285" actId="27636"/>
        <pc:sldMkLst>
          <pc:docMk/>
          <pc:sldMk cId="4065370185" sldId="323"/>
        </pc:sldMkLst>
        <pc:spChg chg="mod">
          <ac:chgData name="Chris Auld" userId="331c152ae0a57e96" providerId="LiveId" clId="{AE86C158-86B9-4DD8-A1B6-16BD0311AF0A}" dt="2018-12-02T17:45:19.460" v="285" actId="27636"/>
          <ac:spMkLst>
            <pc:docMk/>
            <pc:sldMk cId="4065370185" sldId="323"/>
            <ac:spMk id="3" creationId="{A435C6D7-6DEF-4F00-A76C-5E915A05E209}"/>
          </ac:spMkLst>
        </pc:spChg>
        <pc:spChg chg="del mod">
          <ac:chgData name="Chris Auld" userId="331c152ae0a57e96" providerId="LiveId" clId="{AE86C158-86B9-4DD8-A1B6-16BD0311AF0A}" dt="2018-12-02T17:41:04.938" v="258" actId="478"/>
          <ac:spMkLst>
            <pc:docMk/>
            <pc:sldMk cId="4065370185" sldId="323"/>
            <ac:spMk id="5" creationId="{F9AB3B33-0014-4DFD-87CD-4866BCC853B2}"/>
          </ac:spMkLst>
        </pc:spChg>
      </pc:sldChg>
      <pc:sldChg chg="delSp modSp">
        <pc:chgData name="Chris Auld" userId="331c152ae0a57e96" providerId="LiveId" clId="{AE86C158-86B9-4DD8-A1B6-16BD0311AF0A}" dt="2018-12-02T17:45:59.869" v="340" actId="20577"/>
        <pc:sldMkLst>
          <pc:docMk/>
          <pc:sldMk cId="276958673" sldId="324"/>
        </pc:sldMkLst>
        <pc:spChg chg="mod">
          <ac:chgData name="Chris Auld" userId="331c152ae0a57e96" providerId="LiveId" clId="{AE86C158-86B9-4DD8-A1B6-16BD0311AF0A}" dt="2018-12-02T17:45:59.869" v="340" actId="20577"/>
          <ac:spMkLst>
            <pc:docMk/>
            <pc:sldMk cId="276958673" sldId="324"/>
            <ac:spMk id="3" creationId="{5CF3D116-68B5-4C6A-AE8B-054B0B5A5B14}"/>
          </ac:spMkLst>
        </pc:spChg>
        <pc:spChg chg="del">
          <ac:chgData name="Chris Auld" userId="331c152ae0a57e96" providerId="LiveId" clId="{AE86C158-86B9-4DD8-A1B6-16BD0311AF0A}" dt="2018-12-02T17:40:54.753" v="255" actId="478"/>
          <ac:spMkLst>
            <pc:docMk/>
            <pc:sldMk cId="276958673" sldId="324"/>
            <ac:spMk id="5" creationId="{2B33A404-0EA1-4708-9629-3A3E37FFD404}"/>
          </ac:spMkLst>
        </pc:spChg>
      </pc:sldChg>
      <pc:sldChg chg="delSp modSp">
        <pc:chgData name="Chris Auld" userId="331c152ae0a57e96" providerId="LiveId" clId="{AE86C158-86B9-4DD8-A1B6-16BD0311AF0A}" dt="2018-12-02T19:36:02.741" v="1286" actId="20577"/>
        <pc:sldMkLst>
          <pc:docMk/>
          <pc:sldMk cId="2365142109" sldId="1696"/>
        </pc:sldMkLst>
        <pc:spChg chg="mod">
          <ac:chgData name="Chris Auld" userId="331c152ae0a57e96" providerId="LiveId" clId="{AE86C158-86B9-4DD8-A1B6-16BD0311AF0A}" dt="2018-12-02T19:36:02.741" v="1286" actId="20577"/>
          <ac:spMkLst>
            <pc:docMk/>
            <pc:sldMk cId="2365142109" sldId="1696"/>
            <ac:spMk id="2" creationId="{15320ABD-C220-4850-9FF0-E586A70AC964}"/>
          </ac:spMkLst>
        </pc:spChg>
        <pc:spChg chg="del">
          <ac:chgData name="Chris Auld" userId="331c152ae0a57e96" providerId="LiveId" clId="{AE86C158-86B9-4DD8-A1B6-16BD0311AF0A}" dt="2018-12-02T18:56:41.152" v="1137" actId="478"/>
          <ac:spMkLst>
            <pc:docMk/>
            <pc:sldMk cId="2365142109" sldId="1696"/>
            <ac:spMk id="5" creationId="{9F04EBEB-92BB-4488-976F-E171E86352C6}"/>
          </ac:spMkLst>
        </pc:spChg>
      </pc:sldChg>
      <pc:sldChg chg="delSp">
        <pc:chgData name="Chris Auld" userId="331c152ae0a57e96" providerId="LiveId" clId="{AE86C158-86B9-4DD8-A1B6-16BD0311AF0A}" dt="2018-12-02T18:56:53.136" v="1138" actId="478"/>
        <pc:sldMkLst>
          <pc:docMk/>
          <pc:sldMk cId="3978319891" sldId="1697"/>
        </pc:sldMkLst>
        <pc:spChg chg="del">
          <ac:chgData name="Chris Auld" userId="331c152ae0a57e96" providerId="LiveId" clId="{AE86C158-86B9-4DD8-A1B6-16BD0311AF0A}" dt="2018-12-02T18:56:53.136" v="1138" actId="478"/>
          <ac:spMkLst>
            <pc:docMk/>
            <pc:sldMk cId="3978319891" sldId="1697"/>
            <ac:spMk id="5" creationId="{9F04EBEB-92BB-4488-976F-E171E86352C6}"/>
          </ac:spMkLst>
        </pc:spChg>
      </pc:sldChg>
      <pc:sldChg chg="delSp modSp">
        <pc:chgData name="Chris Auld" userId="331c152ae0a57e96" providerId="LiveId" clId="{AE86C158-86B9-4DD8-A1B6-16BD0311AF0A}" dt="2018-12-02T18:20:16.439" v="687" actId="20577"/>
        <pc:sldMkLst>
          <pc:docMk/>
          <pc:sldMk cId="1080629239" sldId="1698"/>
        </pc:sldMkLst>
        <pc:spChg chg="mod">
          <ac:chgData name="Chris Auld" userId="331c152ae0a57e96" providerId="LiveId" clId="{AE86C158-86B9-4DD8-A1B6-16BD0311AF0A}" dt="2018-12-02T18:20:16.439" v="687" actId="20577"/>
          <ac:spMkLst>
            <pc:docMk/>
            <pc:sldMk cId="1080629239" sldId="1698"/>
            <ac:spMk id="2" creationId="{15320ABD-C220-4850-9FF0-E586A70AC964}"/>
          </ac:spMkLst>
        </pc:spChg>
        <pc:spChg chg="del">
          <ac:chgData name="Chris Auld" userId="331c152ae0a57e96" providerId="LiveId" clId="{AE86C158-86B9-4DD8-A1B6-16BD0311AF0A}" dt="2018-12-02T17:42:16.149" v="272" actId="478"/>
          <ac:spMkLst>
            <pc:docMk/>
            <pc:sldMk cId="1080629239" sldId="1698"/>
            <ac:spMk id="5" creationId="{9F04EBEB-92BB-4488-976F-E171E86352C6}"/>
          </ac:spMkLst>
        </pc:spChg>
      </pc:sldChg>
      <pc:sldChg chg="delSp modSp">
        <pc:chgData name="Chris Auld" userId="331c152ae0a57e96" providerId="LiveId" clId="{AE86C158-86B9-4DD8-A1B6-16BD0311AF0A}" dt="2018-12-02T17:41:49.986" v="267" actId="478"/>
        <pc:sldMkLst>
          <pc:docMk/>
          <pc:sldMk cId="1145241013" sldId="1699"/>
        </pc:sldMkLst>
        <pc:spChg chg="mod">
          <ac:chgData name="Chris Auld" userId="331c152ae0a57e96" providerId="LiveId" clId="{AE86C158-86B9-4DD8-A1B6-16BD0311AF0A}" dt="2018-12-02T17:34:40.915" v="218" actId="20577"/>
          <ac:spMkLst>
            <pc:docMk/>
            <pc:sldMk cId="1145241013" sldId="1699"/>
            <ac:spMk id="2" creationId="{15320ABD-C220-4850-9FF0-E586A70AC964}"/>
          </ac:spMkLst>
        </pc:spChg>
        <pc:spChg chg="del">
          <ac:chgData name="Chris Auld" userId="331c152ae0a57e96" providerId="LiveId" clId="{AE86C158-86B9-4DD8-A1B6-16BD0311AF0A}" dt="2018-12-02T17:41:49.986" v="267" actId="478"/>
          <ac:spMkLst>
            <pc:docMk/>
            <pc:sldMk cId="1145241013" sldId="1699"/>
            <ac:spMk id="5" creationId="{9F04EBEB-92BB-4488-976F-E171E86352C6}"/>
          </ac:spMkLst>
        </pc:spChg>
      </pc:sldChg>
      <pc:sldChg chg="delSp modSp add">
        <pc:chgData name="Chris Auld" userId="331c152ae0a57e96" providerId="LiveId" clId="{AE86C158-86B9-4DD8-A1B6-16BD0311AF0A}" dt="2018-12-02T18:57:11" v="1139" actId="478"/>
        <pc:sldMkLst>
          <pc:docMk/>
          <pc:sldMk cId="1702061298" sldId="1700"/>
        </pc:sldMkLst>
        <pc:spChg chg="mod">
          <ac:chgData name="Chris Auld" userId="331c152ae0a57e96" providerId="LiveId" clId="{AE86C158-86B9-4DD8-A1B6-16BD0311AF0A}" dt="2018-12-02T17:34:30.181" v="215" actId="20577"/>
          <ac:spMkLst>
            <pc:docMk/>
            <pc:sldMk cId="1702061298" sldId="1700"/>
            <ac:spMk id="2" creationId="{15320ABD-C220-4850-9FF0-E586A70AC964}"/>
          </ac:spMkLst>
        </pc:spChg>
        <pc:spChg chg="mod">
          <ac:chgData name="Chris Auld" userId="331c152ae0a57e96" providerId="LiveId" clId="{AE86C158-86B9-4DD8-A1B6-16BD0311AF0A}" dt="2018-12-02T17:33:21.352" v="214" actId="20577"/>
          <ac:spMkLst>
            <pc:docMk/>
            <pc:sldMk cId="1702061298" sldId="1700"/>
            <ac:spMk id="3" creationId="{1E778794-C5A5-4768-B7C1-6A116FAE4859}"/>
          </ac:spMkLst>
        </pc:spChg>
        <pc:spChg chg="del">
          <ac:chgData name="Chris Auld" userId="331c152ae0a57e96" providerId="LiveId" clId="{AE86C158-86B9-4DD8-A1B6-16BD0311AF0A}" dt="2018-12-02T18:57:11" v="1139" actId="478"/>
          <ac:spMkLst>
            <pc:docMk/>
            <pc:sldMk cId="1702061298" sldId="1700"/>
            <ac:spMk id="5" creationId="{9F04EBEB-92BB-4488-976F-E171E86352C6}"/>
          </ac:spMkLst>
        </pc:spChg>
      </pc:sldChg>
      <pc:sldChg chg="delSp modSp add">
        <pc:chgData name="Chris Auld" userId="331c152ae0a57e96" providerId="LiveId" clId="{AE86C158-86B9-4DD8-A1B6-16BD0311AF0A}" dt="2018-12-02T18:58:39.207" v="1223" actId="478"/>
        <pc:sldMkLst>
          <pc:docMk/>
          <pc:sldMk cId="1170454838" sldId="1701"/>
        </pc:sldMkLst>
        <pc:spChg chg="mod">
          <ac:chgData name="Chris Auld" userId="331c152ae0a57e96" providerId="LiveId" clId="{AE86C158-86B9-4DD8-A1B6-16BD0311AF0A}" dt="2018-12-02T18:58:34.239" v="1222" actId="6549"/>
          <ac:spMkLst>
            <pc:docMk/>
            <pc:sldMk cId="1170454838" sldId="1701"/>
            <ac:spMk id="5" creationId="{00000000-0000-0000-0000-000000000000}"/>
          </ac:spMkLst>
        </pc:spChg>
        <pc:spChg chg="del">
          <ac:chgData name="Chris Auld" userId="331c152ae0a57e96" providerId="LiveId" clId="{AE86C158-86B9-4DD8-A1B6-16BD0311AF0A}" dt="2018-12-02T18:58:39.207" v="1223" actId="478"/>
          <ac:spMkLst>
            <pc:docMk/>
            <pc:sldMk cId="1170454838" sldId="1701"/>
            <ac:spMk id="7" creationId="{00000000-0000-0000-0000-000000000000}"/>
          </ac:spMkLst>
        </pc:spChg>
      </pc:sldChg>
      <pc:sldChg chg="add">
        <pc:chgData name="Chris Auld" userId="331c152ae0a57e96" providerId="LiveId" clId="{AE86C158-86B9-4DD8-A1B6-16BD0311AF0A}" dt="2018-12-02T17:53:45.870" v="343"/>
        <pc:sldMkLst>
          <pc:docMk/>
          <pc:sldMk cId="2362939995" sldId="1702"/>
        </pc:sldMkLst>
      </pc:sldChg>
      <pc:sldChg chg="modSp add ord">
        <pc:chgData name="Chris Auld" userId="331c152ae0a57e96" providerId="LiveId" clId="{AE86C158-86B9-4DD8-A1B6-16BD0311AF0A}" dt="2018-12-02T18:10:03.557" v="635" actId="20577"/>
        <pc:sldMkLst>
          <pc:docMk/>
          <pc:sldMk cId="2363869982" sldId="1703"/>
        </pc:sldMkLst>
        <pc:spChg chg="mod">
          <ac:chgData name="Chris Auld" userId="331c152ae0a57e96" providerId="LiveId" clId="{AE86C158-86B9-4DD8-A1B6-16BD0311AF0A}" dt="2018-12-02T18:01:07.673" v="363" actId="20577"/>
          <ac:spMkLst>
            <pc:docMk/>
            <pc:sldMk cId="2363869982" sldId="1703"/>
            <ac:spMk id="2" creationId="{DB46C7FF-788B-4FD4-8814-DC68B77EE3E0}"/>
          </ac:spMkLst>
        </pc:spChg>
        <pc:spChg chg="mod">
          <ac:chgData name="Chris Auld" userId="331c152ae0a57e96" providerId="LiveId" clId="{AE86C158-86B9-4DD8-A1B6-16BD0311AF0A}" dt="2018-12-02T18:10:03.557" v="635" actId="20577"/>
          <ac:spMkLst>
            <pc:docMk/>
            <pc:sldMk cId="2363869982" sldId="1703"/>
            <ac:spMk id="3" creationId="{7BCF0418-C0AF-458F-ABE3-A97A197351C3}"/>
          </ac:spMkLst>
        </pc:spChg>
      </pc:sldChg>
      <pc:sldChg chg="modSp add">
        <pc:chgData name="Chris Auld" userId="331c152ae0a57e96" providerId="LiveId" clId="{AE86C158-86B9-4DD8-A1B6-16BD0311AF0A}" dt="2018-12-02T18:10:58.141" v="645" actId="20577"/>
        <pc:sldMkLst>
          <pc:docMk/>
          <pc:sldMk cId="1707479655" sldId="1704"/>
        </pc:sldMkLst>
        <pc:spChg chg="mod">
          <ac:chgData name="Chris Auld" userId="331c152ae0a57e96" providerId="LiveId" clId="{AE86C158-86B9-4DD8-A1B6-16BD0311AF0A}" dt="2018-12-02T18:10:58.141" v="645" actId="20577"/>
          <ac:spMkLst>
            <pc:docMk/>
            <pc:sldMk cId="1707479655" sldId="1704"/>
            <ac:spMk id="2" creationId="{15320ABD-C220-4850-9FF0-E586A70AC964}"/>
          </ac:spMkLst>
        </pc:spChg>
      </pc:sldChg>
      <pc:sldChg chg="modSp add">
        <pc:chgData name="Chris Auld" userId="331c152ae0a57e96" providerId="LiveId" clId="{AE86C158-86B9-4DD8-A1B6-16BD0311AF0A}" dt="2018-12-02T18:43:55.257" v="1121" actId="403"/>
        <pc:sldMkLst>
          <pc:docMk/>
          <pc:sldMk cId="424694678" sldId="1705"/>
        </pc:sldMkLst>
        <pc:spChg chg="mod">
          <ac:chgData name="Chris Auld" userId="331c152ae0a57e96" providerId="LiveId" clId="{AE86C158-86B9-4DD8-A1B6-16BD0311AF0A}" dt="2018-12-02T18:34:56.608" v="724" actId="20577"/>
          <ac:spMkLst>
            <pc:docMk/>
            <pc:sldMk cId="424694678" sldId="1705"/>
            <ac:spMk id="2" creationId="{DB46C7FF-788B-4FD4-8814-DC68B77EE3E0}"/>
          </ac:spMkLst>
        </pc:spChg>
        <pc:spChg chg="mod">
          <ac:chgData name="Chris Auld" userId="331c152ae0a57e96" providerId="LiveId" clId="{AE86C158-86B9-4DD8-A1B6-16BD0311AF0A}" dt="2018-12-02T18:43:55.257" v="1121" actId="403"/>
          <ac:spMkLst>
            <pc:docMk/>
            <pc:sldMk cId="424694678" sldId="1705"/>
            <ac:spMk id="3" creationId="{7BCF0418-C0AF-458F-ABE3-A97A197351C3}"/>
          </ac:spMkLst>
        </pc:spChg>
      </pc:sldChg>
      <pc:sldChg chg="modSp add ord">
        <pc:chgData name="Chris Auld" userId="331c152ae0a57e96" providerId="LiveId" clId="{AE86C158-86B9-4DD8-A1B6-16BD0311AF0A}" dt="2018-12-02T19:25:01.103" v="1272"/>
        <pc:sldMkLst>
          <pc:docMk/>
          <pc:sldMk cId="3101202695" sldId="1706"/>
        </pc:sldMkLst>
        <pc:spChg chg="mod">
          <ac:chgData name="Chris Auld" userId="331c152ae0a57e96" providerId="LiveId" clId="{AE86C158-86B9-4DD8-A1B6-16BD0311AF0A}" dt="2018-12-02T19:23:58.998" v="1271" actId="20577"/>
          <ac:spMkLst>
            <pc:docMk/>
            <pc:sldMk cId="3101202695" sldId="1706"/>
            <ac:spMk id="2" creationId="{EC8CADF4-37DE-427D-99DD-8B6F53FBC71D}"/>
          </ac:spMkLst>
        </pc:spChg>
        <pc:spChg chg="mod">
          <ac:chgData name="Chris Auld" userId="331c152ae0a57e96" providerId="LiveId" clId="{AE86C158-86B9-4DD8-A1B6-16BD0311AF0A}" dt="2018-12-02T19:23:51.263" v="1263" actId="20577"/>
          <ac:spMkLst>
            <pc:docMk/>
            <pc:sldMk cId="3101202695" sldId="1706"/>
            <ac:spMk id="3" creationId="{EFC32CA0-0B29-4814-9C70-02AB62DD35E5}"/>
          </ac:spMkLst>
        </pc:spChg>
      </pc:sldChg>
      <pc:sldChg chg="addSp delSp modSp add">
        <pc:chgData name="Chris Auld" userId="331c152ae0a57e96" providerId="LiveId" clId="{AE86C158-86B9-4DD8-A1B6-16BD0311AF0A}" dt="2018-12-02T19:36:48.380" v="1322" actId="478"/>
        <pc:sldMkLst>
          <pc:docMk/>
          <pc:sldMk cId="3129663343" sldId="1707"/>
        </pc:sldMkLst>
        <pc:spChg chg="mod">
          <ac:chgData name="Chris Auld" userId="331c152ae0a57e96" providerId="LiveId" clId="{AE86C158-86B9-4DD8-A1B6-16BD0311AF0A}" dt="2018-12-02T19:36:44.504" v="1321" actId="20577"/>
          <ac:spMkLst>
            <pc:docMk/>
            <pc:sldMk cId="3129663343" sldId="1707"/>
            <ac:spMk id="2" creationId="{15320ABD-C220-4850-9FF0-E586A70AC964}"/>
          </ac:spMkLst>
        </pc:spChg>
        <pc:spChg chg="del">
          <ac:chgData name="Chris Auld" userId="331c152ae0a57e96" providerId="LiveId" clId="{AE86C158-86B9-4DD8-A1B6-16BD0311AF0A}" dt="2018-12-02T19:36:48.380" v="1322" actId="478"/>
          <ac:spMkLst>
            <pc:docMk/>
            <pc:sldMk cId="3129663343" sldId="1707"/>
            <ac:spMk id="3" creationId="{1E778794-C5A5-4768-B7C1-6A116FAE4859}"/>
          </ac:spMkLst>
        </pc:spChg>
        <pc:spChg chg="add mod">
          <ac:chgData name="Chris Auld" userId="331c152ae0a57e96" providerId="LiveId" clId="{AE86C158-86B9-4DD8-A1B6-16BD0311AF0A}" dt="2018-12-02T19:36:48.380" v="1322" actId="478"/>
          <ac:spMkLst>
            <pc:docMk/>
            <pc:sldMk cId="3129663343" sldId="1707"/>
            <ac:spMk id="6" creationId="{5FBAD58F-C2EC-4E78-9426-7F1AE97BD1AB}"/>
          </ac:spMkLst>
        </pc:spChg>
      </pc:sldChg>
      <pc:sldMasterChg chg="delSp modSldLayout">
        <pc:chgData name="Chris Auld" userId="331c152ae0a57e96" providerId="LiveId" clId="{AE86C158-86B9-4DD8-A1B6-16BD0311AF0A}" dt="2018-12-02T17:42:52.701" v="280" actId="478"/>
        <pc:sldMasterMkLst>
          <pc:docMk/>
          <pc:sldMasterMk cId="0" sldId="2147483648"/>
        </pc:sldMasterMkLst>
        <pc:spChg chg="del">
          <ac:chgData name="Chris Auld" userId="331c152ae0a57e96" providerId="LiveId" clId="{AE86C158-86B9-4DD8-A1B6-16BD0311AF0A}" dt="2018-12-02T17:42:29.998" v="273" actId="478"/>
          <ac:spMkLst>
            <pc:docMk/>
            <pc:sldMasterMk cId="0" sldId="2147483648"/>
            <ac:spMk id="5" creationId="{00000000-0000-0000-0000-000000000000}"/>
          </ac:spMkLst>
        </pc:spChg>
        <pc:sldLayoutChg chg="delSp">
          <pc:chgData name="Chris Auld" userId="331c152ae0a57e96" providerId="LiveId" clId="{AE86C158-86B9-4DD8-A1B6-16BD0311AF0A}" dt="2018-12-02T17:42:33.986" v="274" actId="478"/>
          <pc:sldLayoutMkLst>
            <pc:docMk/>
            <pc:sldMasterMk cId="0" sldId="2147483648"/>
            <pc:sldLayoutMk cId="0" sldId="2147483649"/>
          </pc:sldLayoutMkLst>
          <pc:spChg chg="del">
            <ac:chgData name="Chris Auld" userId="331c152ae0a57e96" providerId="LiveId" clId="{AE86C158-86B9-4DD8-A1B6-16BD0311AF0A}" dt="2018-12-02T17:42:33.986" v="274" actId="478"/>
            <ac:spMkLst>
              <pc:docMk/>
              <pc:sldMasterMk cId="0" sldId="2147483648"/>
              <pc:sldLayoutMk cId="0" sldId="2147483649"/>
              <ac:spMk id="7" creationId="{5032EDEC-4DE1-4662-BC9A-D82E0B8F50B2}"/>
            </ac:spMkLst>
          </pc:spChg>
        </pc:sldLayoutChg>
        <pc:sldLayoutChg chg="delSp">
          <pc:chgData name="Chris Auld" userId="331c152ae0a57e96" providerId="LiveId" clId="{AE86C158-86B9-4DD8-A1B6-16BD0311AF0A}" dt="2018-12-02T17:42:37.235" v="275" actId="478"/>
          <pc:sldLayoutMkLst>
            <pc:docMk/>
            <pc:sldMasterMk cId="0" sldId="2147483648"/>
            <pc:sldLayoutMk cId="0" sldId="2147483650"/>
          </pc:sldLayoutMkLst>
          <pc:spChg chg="del">
            <ac:chgData name="Chris Auld" userId="331c152ae0a57e96" providerId="LiveId" clId="{AE86C158-86B9-4DD8-A1B6-16BD0311AF0A}" dt="2018-12-02T17:42:37.235" v="275" actId="478"/>
            <ac:spMkLst>
              <pc:docMk/>
              <pc:sldMasterMk cId="0" sldId="2147483648"/>
              <pc:sldLayoutMk cId="0" sldId="2147483650"/>
              <ac:spMk id="8" creationId="{99458BD1-74FD-4490-9477-D3AF7DE8C624}"/>
            </ac:spMkLst>
          </pc:spChg>
        </pc:sldLayoutChg>
        <pc:sldLayoutChg chg="delSp">
          <pc:chgData name="Chris Auld" userId="331c152ae0a57e96" providerId="LiveId" clId="{AE86C158-86B9-4DD8-A1B6-16BD0311AF0A}" dt="2018-12-02T17:42:40.119" v="276" actId="478"/>
          <pc:sldLayoutMkLst>
            <pc:docMk/>
            <pc:sldMasterMk cId="0" sldId="2147483648"/>
            <pc:sldLayoutMk cId="0" sldId="2147483651"/>
          </pc:sldLayoutMkLst>
          <pc:spChg chg="del">
            <ac:chgData name="Chris Auld" userId="331c152ae0a57e96" providerId="LiveId" clId="{AE86C158-86B9-4DD8-A1B6-16BD0311AF0A}" dt="2018-12-02T17:42:40.119" v="276" actId="478"/>
            <ac:spMkLst>
              <pc:docMk/>
              <pc:sldMasterMk cId="0" sldId="2147483648"/>
              <pc:sldLayoutMk cId="0" sldId="2147483651"/>
              <ac:spMk id="7" creationId="{92A2ABE8-47E5-481D-9CC0-00287ECB037F}"/>
            </ac:spMkLst>
          </pc:spChg>
        </pc:sldLayoutChg>
        <pc:sldLayoutChg chg="delSp">
          <pc:chgData name="Chris Auld" userId="331c152ae0a57e96" providerId="LiveId" clId="{AE86C158-86B9-4DD8-A1B6-16BD0311AF0A}" dt="2018-12-02T17:42:43.504" v="277" actId="478"/>
          <pc:sldLayoutMkLst>
            <pc:docMk/>
            <pc:sldMasterMk cId="0" sldId="2147483648"/>
            <pc:sldLayoutMk cId="0" sldId="2147483652"/>
          </pc:sldLayoutMkLst>
          <pc:spChg chg="del">
            <ac:chgData name="Chris Auld" userId="331c152ae0a57e96" providerId="LiveId" clId="{AE86C158-86B9-4DD8-A1B6-16BD0311AF0A}" dt="2018-12-02T17:42:43.504" v="277" actId="478"/>
            <ac:spMkLst>
              <pc:docMk/>
              <pc:sldMasterMk cId="0" sldId="2147483648"/>
              <pc:sldLayoutMk cId="0" sldId="2147483652"/>
              <ac:spMk id="8" creationId="{30DA534D-E458-4354-9183-E49FCAB72CDB}"/>
            </ac:spMkLst>
          </pc:spChg>
        </pc:sldLayoutChg>
        <pc:sldLayoutChg chg="delSp">
          <pc:chgData name="Chris Auld" userId="331c152ae0a57e96" providerId="LiveId" clId="{AE86C158-86B9-4DD8-A1B6-16BD0311AF0A}" dt="2018-12-02T17:42:46.070" v="278" actId="478"/>
          <pc:sldLayoutMkLst>
            <pc:docMk/>
            <pc:sldMasterMk cId="0" sldId="2147483648"/>
            <pc:sldLayoutMk cId="0" sldId="2147483653"/>
          </pc:sldLayoutMkLst>
          <pc:spChg chg="del">
            <ac:chgData name="Chris Auld" userId="331c152ae0a57e96" providerId="LiveId" clId="{AE86C158-86B9-4DD8-A1B6-16BD0311AF0A}" dt="2018-12-02T17:42:46.070" v="278" actId="478"/>
            <ac:spMkLst>
              <pc:docMk/>
              <pc:sldMasterMk cId="0" sldId="2147483648"/>
              <pc:sldLayoutMk cId="0" sldId="2147483653"/>
              <ac:spMk id="10" creationId="{91032F8B-2708-4F0E-A33A-50F2BBDF56D3}"/>
            </ac:spMkLst>
          </pc:spChg>
        </pc:sldLayoutChg>
        <pc:sldLayoutChg chg="delSp">
          <pc:chgData name="Chris Auld" userId="331c152ae0a57e96" providerId="LiveId" clId="{AE86C158-86B9-4DD8-A1B6-16BD0311AF0A}" dt="2018-12-02T17:42:49.520" v="279" actId="478"/>
          <pc:sldLayoutMkLst>
            <pc:docMk/>
            <pc:sldMasterMk cId="0" sldId="2147483648"/>
            <pc:sldLayoutMk cId="0" sldId="2147483654"/>
          </pc:sldLayoutMkLst>
          <pc:spChg chg="del">
            <ac:chgData name="Chris Auld" userId="331c152ae0a57e96" providerId="LiveId" clId="{AE86C158-86B9-4DD8-A1B6-16BD0311AF0A}" dt="2018-12-02T17:42:49.520" v="279" actId="478"/>
            <ac:spMkLst>
              <pc:docMk/>
              <pc:sldMasterMk cId="0" sldId="2147483648"/>
              <pc:sldLayoutMk cId="0" sldId="2147483654"/>
              <ac:spMk id="6" creationId="{6B6C81DC-A42A-4738-ABA0-73E68C2DC546}"/>
            </ac:spMkLst>
          </pc:spChg>
        </pc:sldLayoutChg>
        <pc:sldLayoutChg chg="delSp">
          <pc:chgData name="Chris Auld" userId="331c152ae0a57e96" providerId="LiveId" clId="{AE86C158-86B9-4DD8-A1B6-16BD0311AF0A}" dt="2018-12-02T17:42:52.701" v="280" actId="478"/>
          <pc:sldLayoutMkLst>
            <pc:docMk/>
            <pc:sldMasterMk cId="0" sldId="2147483648"/>
            <pc:sldLayoutMk cId="0" sldId="2147483655"/>
          </pc:sldLayoutMkLst>
          <pc:spChg chg="del">
            <ac:chgData name="Chris Auld" userId="331c152ae0a57e96" providerId="LiveId" clId="{AE86C158-86B9-4DD8-A1B6-16BD0311AF0A}" dt="2018-12-02T17:42:52.701" v="280" actId="478"/>
            <ac:spMkLst>
              <pc:docMk/>
              <pc:sldMasterMk cId="0" sldId="2147483648"/>
              <pc:sldLayoutMk cId="0" sldId="2147483655"/>
              <ac:spMk id="5" creationId="{716A5510-352A-451A-BC32-493DA0D1DD4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B9FB-2F5A-704C-ABAF-347C6A01E22D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AB26-ACCF-7D46-BA7F-F7FC5CF5D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9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F15B2-C771-674E-847F-16583E634D1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0524F-25E4-FE4B-9482-A1DD1139C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7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5DF2D-7FE6-41FA-97C7-E2BCAD803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5DF2D-7FE6-41FA-97C7-E2BCAD8035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7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18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2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5DF2D-7FE6-41FA-97C7-E2BCAD8035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12/3/2018 12:29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6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5DF2D-7FE6-41FA-97C7-E2BCAD8035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3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9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#8 in January 2018 </a:t>
            </a:r>
            <a:r>
              <a:rPr lang="en-US" dirty="0" err="1"/>
              <a:t>Tiobe</a:t>
            </a:r>
            <a:r>
              <a:rPr lang="en-US" dirty="0"/>
              <a:t> language rankings. #6 in IEEE Spectrum 2017 top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5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82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8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7FAB-6238-5A48-B915-8CDB6F15B9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2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19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4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524F-25E4-FE4B-9482-A1DD1139CC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1C3B2E-1379-0345-A7F2-F01FF72ED8A6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0B626-E522-8B40-9734-A2208E142F98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D652B59-CE10-024B-8914-8079ED91C907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0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ECF4C7-2E18-2443-BD90-E9A488292242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E64B6C-25FE-8547-9BE6-8EB97D817F10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BC59D3A-7BCD-824A-B3E6-C086D4BB362F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DDF5E5D-099F-0A4A-8CE8-3A887CB5786B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445" y="63565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4F35-C8DF-48EF-9A3F-08DCDF9D2A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80" y="6040955"/>
            <a:ext cx="2221998" cy="995916"/>
          </a:xfrm>
          <a:prstGeom prst="rect">
            <a:avLst/>
          </a:prstGeom>
        </p:spPr>
      </p:pic>
      <p:pic>
        <p:nvPicPr>
          <p:cNvPr id="1026" name="Picture 2" descr="https://licensebuttons.net/l/by/4.0/88x3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639743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u="none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283A-C4EA-47D2-A0CB-396823BAF77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4F12-A56F-4739-8966-3FDC695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r/how-to-revoscaler-distributed-computing-forea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zure/azt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chauld@Microsoft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aasc201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ADF4-37DE-427D-99DD-8B6F53FB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AASC2018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2CA0-0B29-4814-9C70-02AB62DD3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WIFI Password</a:t>
            </a:r>
          </a:p>
          <a:p>
            <a:r>
              <a:rPr lang="en-NZ" dirty="0"/>
              <a:t>Join </a:t>
            </a:r>
            <a:r>
              <a:rPr lang="en-NZ" dirty="0" err="1"/>
              <a:t>Millenium</a:t>
            </a:r>
            <a:r>
              <a:rPr lang="en-NZ" dirty="0"/>
              <a:t> Conference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BBA0F-D4DD-4B35-A9AF-C4F67746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78AD-527A-4F69-AAE2-B8910115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library(foreach)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C394-5AF9-44BE-A61B-9D4B859C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Looping with the </a:t>
            </a:r>
            <a:r>
              <a:rPr lang="en-US" b="1" dirty="0"/>
              <a:t>foreach</a:t>
            </a:r>
            <a:r>
              <a:rPr lang="en-US" dirty="0"/>
              <a:t> package on CRAN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 list of results</a:t>
            </a:r>
          </a:p>
          <a:p>
            <a:pPr lvl="1"/>
            <a:r>
              <a:rPr lang="en-US" dirty="0"/>
              <a:t>each entry calculated from RHS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dopar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 about </a:t>
            </a:r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cda.ms/6Q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3FD5-35B1-4749-8154-5582B71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E3FAA-7177-4820-A486-9E5088034CF4}"/>
              </a:ext>
            </a:extLst>
          </p:cNvPr>
          <p:cNvSpPr txBox="1"/>
          <p:nvPr/>
        </p:nvSpPr>
        <p:spPr>
          <a:xfrm>
            <a:off x="609600" y="1371600"/>
            <a:ext cx="109728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3200">
                <a:latin typeface="Consolas" pitchFamily="49" charset="0"/>
                <a:ea typeface="MS PGothic" pitchFamily="34" charset="-128"/>
                <a:cs typeface="Consolas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800" dirty="0"/>
              <a:t>x &lt;- foreach (n=1:100) %</a:t>
            </a:r>
            <a:r>
              <a:rPr lang="en-US" sz="2800" dirty="0" err="1"/>
              <a:t>dopar</a:t>
            </a:r>
            <a:r>
              <a:rPr lang="en-US" sz="2800" dirty="0"/>
              <a:t>% </a:t>
            </a:r>
            <a:r>
              <a:rPr lang="en-US" sz="2800" dirty="0" err="1"/>
              <a:t>pbirthdaysim</a:t>
            </a:r>
            <a:r>
              <a:rPr lang="en-US" sz="28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3379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3B70-14D1-4430-9D46-7D08C3FA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processing with 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EF1-3B45-49F0-9F35-31A2857D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27431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Change how processing is done by registering a </a:t>
            </a:r>
            <a:r>
              <a:rPr lang="en-US" sz="2800" b="1" dirty="0"/>
              <a:t>backend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registerDoSEQ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sequential processing (default)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registerdoParallel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local cluster via </a:t>
            </a:r>
            <a:r>
              <a:rPr lang="en-US" sz="2400" dirty="0">
                <a:latin typeface="Consolas" panose="020B0609020204030204" pitchFamily="49" charset="0"/>
              </a:rPr>
              <a:t>library(parallel)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registerAzureParallel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remote cluster in Azure</a:t>
            </a:r>
          </a:p>
          <a:p>
            <a:r>
              <a:rPr lang="en-US" sz="2800" dirty="0"/>
              <a:t>Whatever you use, call to </a:t>
            </a:r>
            <a:r>
              <a:rPr lang="en-US" sz="2800" dirty="0">
                <a:latin typeface="Consolas" panose="020B0609020204030204" pitchFamily="49" charset="0"/>
              </a:rPr>
              <a:t>foreach</a:t>
            </a:r>
            <a:r>
              <a:rPr lang="en-US" sz="2800" dirty="0"/>
              <a:t> </a:t>
            </a:r>
            <a:r>
              <a:rPr lang="en-US" sz="2800" b="1" dirty="0"/>
              <a:t>does not change</a:t>
            </a:r>
          </a:p>
          <a:p>
            <a:pPr lvl="1"/>
            <a:r>
              <a:rPr lang="en-US" sz="2400" dirty="0"/>
              <a:t>Also: no need to worry about data, packages etc. (mostly)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352-A6FE-4DE7-B5D2-65C4AF01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CCBA-C3A3-4C25-94C9-7EA0DF975E0E}"/>
              </a:ext>
            </a:extLst>
          </p:cNvPr>
          <p:cNvSpPr txBox="1"/>
          <p:nvPr/>
        </p:nvSpPr>
        <p:spPr>
          <a:xfrm>
            <a:off x="1524000" y="4343400"/>
            <a:ext cx="8510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 err="1">
                <a:latin typeface="Consolas" panose="020B0609020204030204" pitchFamily="49" charset="0"/>
              </a:rPr>
              <a:t>doParallel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cl &lt;- </a:t>
            </a:r>
            <a:r>
              <a:rPr lang="en-US" sz="2400" dirty="0" err="1">
                <a:latin typeface="Consolas" panose="020B0609020204030204" pitchFamily="49" charset="0"/>
              </a:rPr>
              <a:t>makeCluster</a:t>
            </a:r>
            <a:r>
              <a:rPr lang="en-US" sz="2400" dirty="0">
                <a:latin typeface="Consolas" panose="020B0609020204030204" pitchFamily="49" charset="0"/>
              </a:rPr>
              <a:t>(2) # local cluster, 2 workers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registerDoParallel</a:t>
            </a:r>
            <a:r>
              <a:rPr lang="en-US" sz="2400" dirty="0">
                <a:latin typeface="Consolas" panose="020B0609020204030204" pitchFamily="49" charset="0"/>
              </a:rPr>
              <a:t>(cl)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bdayp</a:t>
            </a:r>
            <a:r>
              <a:rPr lang="en-US" sz="2400" dirty="0">
                <a:latin typeface="Consolas" panose="020B0609020204030204" pitchFamily="49" charset="0"/>
              </a:rPr>
              <a:t> &lt;- foreach(n=1:100) %</a:t>
            </a:r>
            <a:r>
              <a:rPr lang="en-US" sz="2400" dirty="0" err="1">
                <a:latin typeface="Consolas" panose="020B0609020204030204" pitchFamily="49" charset="0"/>
              </a:rPr>
              <a:t>dopar</a:t>
            </a:r>
            <a:r>
              <a:rPr lang="en-US" sz="2400" dirty="0">
                <a:latin typeface="Consolas" panose="020B0609020204030204" pitchFamily="49" charset="0"/>
              </a:rPr>
              <a:t>% </a:t>
            </a:r>
            <a:r>
              <a:rPr lang="en-US" sz="2400" dirty="0" err="1">
                <a:latin typeface="Consolas" panose="020B0609020204030204" pitchFamily="49" charset="0"/>
              </a:rPr>
              <a:t>pbirthdaysim</a:t>
            </a:r>
            <a:r>
              <a:rPr lang="en-US" sz="2400" dirty="0">
                <a:latin typeface="Consolas" panose="020B0609020204030204" pitchFamily="49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57928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HANDS 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794-C5A5-4768-B7C1-6A116FAE4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Running the Birthday Simulation on your Local Machine with </a:t>
            </a:r>
            <a:r>
              <a:rPr lang="en-NZ" i="1" dirty="0"/>
              <a:t>foreach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9C8E-0022-46F6-9D89-6FB048C7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foreach + </a:t>
            </a:r>
            <a:r>
              <a:rPr lang="en-US" dirty="0" err="1"/>
              <a:t>doAzureParallel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6907-81F8-4517-B588-70729ED9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doAzureParallel</a:t>
            </a:r>
            <a:r>
              <a:rPr lang="en-US" dirty="0"/>
              <a:t>: A simple R package that uses the Azure Batch cluster service as a parallel-backend for </a:t>
            </a:r>
            <a:r>
              <a:rPr lang="en-US" dirty="0">
                <a:latin typeface="Consolas" panose="020B0609020204030204" pitchFamily="49" charset="0"/>
              </a:rPr>
              <a:t>foreach</a:t>
            </a:r>
          </a:p>
        </p:txBody>
      </p:sp>
      <p:pic>
        <p:nvPicPr>
          <p:cNvPr id="1026" name="Picture 2" descr="doAzureParallel diagram">
            <a:extLst>
              <a:ext uri="{FF2B5EF4-FFF2-40B4-BE49-F238E27FC236}">
                <a16:creationId xmlns:a16="http://schemas.microsoft.com/office/drawing/2014/main" id="{65CFCCC6-BDD8-42D4-B61D-A4C3E4BA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603E5-D4FA-4CBB-9A0D-7A3C48AEDF3A}"/>
              </a:ext>
            </a:extLst>
          </p:cNvPr>
          <p:cNvSpPr txBox="1"/>
          <p:nvPr/>
        </p:nvSpPr>
        <p:spPr>
          <a:xfrm>
            <a:off x="2743200" y="5693966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github.com/Azure/</a:t>
            </a:r>
            <a:r>
              <a:rPr lang="en-US" sz="2800" dirty="0" err="1">
                <a:latin typeface="Consolas" panose="020B0609020204030204" pitchFamily="49" charset="0"/>
              </a:rPr>
              <a:t>doAzureParallel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1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EBA7-5F0E-42F5-AFD5-E8977B02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Birthday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DBBF-CD61-4266-90BF-B35830E3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1523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8-node cluster (compute-optimized D8v3 8-core instances)</a:t>
            </a:r>
          </a:p>
          <a:p>
            <a:r>
              <a:rPr lang="en-US" sz="2400" dirty="0"/>
              <a:t>Total of 64 cores and 256gb RAM</a:t>
            </a:r>
          </a:p>
          <a:p>
            <a:r>
              <a:rPr lang="en-NZ" sz="2400" dirty="0"/>
              <a:t>Cost of 62 cents per hour via Low Priority VMs</a:t>
            </a:r>
            <a:endParaRPr lang="en-US" sz="2400" dirty="0"/>
          </a:p>
          <a:p>
            <a:r>
              <a:rPr lang="en-US" sz="2400" dirty="0"/>
              <a:t>specify VM class in </a:t>
            </a:r>
            <a:r>
              <a:rPr lang="en-US" sz="2400" dirty="0" err="1">
                <a:latin typeface="Consolas" panose="020B0609020204030204" pitchFamily="49" charset="0"/>
              </a:rPr>
              <a:t>cluster.json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/>
              <a:t>specify credentials for Azure Batch and Azure Storage in </a:t>
            </a:r>
            <a:r>
              <a:rPr lang="en-US" sz="2400" dirty="0" err="1">
                <a:latin typeface="Consolas" panose="020B0609020204030204" pitchFamily="49" charset="0"/>
              </a:rPr>
              <a:t>credentials.json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2833-AE6B-4446-BAFA-C2E1D69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C564D-4469-4F11-944A-B7551F3F614D}"/>
              </a:ext>
            </a:extLst>
          </p:cNvPr>
          <p:cNvSpPr txBox="1"/>
          <p:nvPr/>
        </p:nvSpPr>
        <p:spPr>
          <a:xfrm>
            <a:off x="609600" y="3284846"/>
            <a:ext cx="6389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doAzureParallel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setCredentials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credentials.json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cluster &lt;- </a:t>
            </a:r>
            <a:r>
              <a:rPr lang="en-US" dirty="0" err="1">
                <a:latin typeface="Consolas" panose="020B0609020204030204" pitchFamily="49" charset="0"/>
              </a:rPr>
              <a:t>makeCluster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cluster.json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registerDoAzureParallel</a:t>
            </a:r>
            <a:r>
              <a:rPr lang="en-US" dirty="0">
                <a:latin typeface="Consolas" panose="020B0609020204030204" pitchFamily="49" charset="0"/>
              </a:rPr>
              <a:t>(cluster)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bdayp</a:t>
            </a:r>
            <a:r>
              <a:rPr lang="en-US" dirty="0">
                <a:latin typeface="Consolas" panose="020B0609020204030204" pitchFamily="49" charset="0"/>
              </a:rPr>
              <a:t> &lt;- foreach(n=1:100) %</a:t>
            </a:r>
            <a:r>
              <a:rPr lang="en-US" dirty="0" err="1">
                <a:latin typeface="Consolas" panose="020B0609020204030204" pitchFamily="49" charset="0"/>
              </a:rPr>
              <a:t>dopar</a:t>
            </a:r>
            <a:r>
              <a:rPr lang="en-US" dirty="0">
                <a:latin typeface="Consolas" panose="020B0609020204030204" pitchFamily="49" charset="0"/>
              </a:rPr>
              <a:t>% </a:t>
            </a:r>
            <a:r>
              <a:rPr lang="en-US" dirty="0" err="1">
                <a:latin typeface="Consolas" panose="020B0609020204030204" pitchFamily="49" charset="0"/>
              </a:rPr>
              <a:t>pbirthdaysim</a:t>
            </a:r>
            <a:r>
              <a:rPr lang="en-US" dirty="0">
                <a:latin typeface="Consolas" panose="020B0609020204030204" pitchFamily="49" charset="0"/>
              </a:rPr>
              <a:t>(n)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bdayp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unlist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bdayp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6A416-73C2-426E-940B-0F59251775DB}"/>
              </a:ext>
            </a:extLst>
          </p:cNvPr>
          <p:cNvSpPr/>
          <p:nvPr/>
        </p:nvSpPr>
        <p:spPr>
          <a:xfrm>
            <a:off x="7543800" y="3284846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cluster.json</a:t>
            </a:r>
            <a:r>
              <a:rPr lang="en-US" sz="1600" b="1" dirty="0">
                <a:latin typeface="Consolas" panose="020B0609020204030204" pitchFamily="49" charset="0"/>
              </a:rPr>
              <a:t> (excerpt):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"name": "davidsmi8caret",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vmSize</a:t>
            </a:r>
            <a:r>
              <a:rPr lang="en-US" sz="1600" dirty="0">
                <a:latin typeface="Consolas" panose="020B0609020204030204" pitchFamily="49" charset="0"/>
              </a:rPr>
              <a:t>": "Standard_D2_v2",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maxTasksPerNode</a:t>
            </a:r>
            <a:r>
              <a:rPr lang="en-US" sz="1600" dirty="0">
                <a:latin typeface="Consolas" panose="020B0609020204030204" pitchFamily="49" charset="0"/>
              </a:rPr>
              <a:t>": 8,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poolSize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dedicatedNodes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"min": 8,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"max":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4860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– Configuring Batch Cluster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AD58F-C2EC-4E78-9426-7F1AE97BD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6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HANDS ON</a:t>
            </a:r>
            <a:br>
              <a:rPr lang="en-NZ" dirty="0"/>
            </a:br>
            <a:r>
              <a:rPr lang="en-NZ" dirty="0"/>
              <a:t>4 Cores Each (2 x Standard_D2_v3)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794-C5A5-4768-B7C1-6A116FAE4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Running the Birthday Simulation on the Cloud with </a:t>
            </a:r>
            <a:r>
              <a:rPr lang="en-NZ" i="1" dirty="0" err="1"/>
              <a:t>doAzureParallel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5" y="1524000"/>
            <a:ext cx="5560277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/>
              <a:t>From 1 to 10,000 VMs for a cluster</a:t>
            </a:r>
          </a:p>
          <a:p>
            <a:r>
              <a:rPr lang="en-US" sz="2400" dirty="0"/>
              <a:t>From 1 to millions of tasks</a:t>
            </a:r>
          </a:p>
          <a:p>
            <a:r>
              <a:rPr lang="en-US" sz="2400" dirty="0"/>
              <a:t>Your selection of hardware:</a:t>
            </a:r>
          </a:p>
          <a:p>
            <a:pPr lvl="1"/>
            <a:r>
              <a:rPr lang="en-US" sz="2400" dirty="0"/>
              <a:t>General compute VMs (A-Series / D-Series)</a:t>
            </a:r>
          </a:p>
          <a:p>
            <a:pPr lvl="1"/>
            <a:r>
              <a:rPr lang="en-US" sz="2400" dirty="0"/>
              <a:t>Memory / storage optimized (G-Series)</a:t>
            </a:r>
          </a:p>
          <a:p>
            <a:pPr lvl="1"/>
            <a:r>
              <a:rPr lang="en-US" sz="2400" dirty="0"/>
              <a:t>Compute Optimized (F-Series)</a:t>
            </a:r>
          </a:p>
          <a:p>
            <a:pPr lvl="1"/>
            <a:r>
              <a:rPr lang="en-US" sz="2400" dirty="0"/>
              <a:t>GPU enabled (N-Series)</a:t>
            </a:r>
          </a:p>
          <a:p>
            <a:pPr lvl="1"/>
            <a:endParaRPr lang="en-US" sz="2400" dirty="0"/>
          </a:p>
          <a:p>
            <a:r>
              <a:rPr lang="en-US" sz="2400" dirty="0"/>
              <a:t>Results from computing the </a:t>
            </a:r>
            <a:r>
              <a:rPr lang="en-US" sz="2400" dirty="0" err="1"/>
              <a:t>mandelbrot</a:t>
            </a:r>
            <a:r>
              <a:rPr lang="en-US" sz="2400" dirty="0"/>
              <a:t> set when scaling up: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66" y="1171575"/>
            <a:ext cx="4643845" cy="4516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-5520000">
            <a:off x="5277856" y="3262827"/>
            <a:ext cx="258638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seconds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0478" y="5219700"/>
            <a:ext cx="1185515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Local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1105" y="5219701"/>
            <a:ext cx="1185515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5 parallel workers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5270" y="5210175"/>
            <a:ext cx="1185515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10 parallel workers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41327" y="5210175"/>
            <a:ext cx="1185515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20 parallel workers</a:t>
            </a:r>
          </a:p>
        </p:txBody>
      </p:sp>
    </p:spTree>
    <p:extLst>
      <p:ext uri="{BB962C8B-B14F-4D97-AF65-F5344CB8AC3E}">
        <p14:creationId xmlns:p14="http://schemas.microsoft.com/office/powerpoint/2010/main" val="53018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C7FF-788B-4FD4-8814-DC68B77E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Tuning Your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0418-C0AF-458F-ABE3-A97A1973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>
            <a:normAutofit fontScale="62500" lnSpcReduction="20000"/>
          </a:bodyPr>
          <a:lstStyle/>
          <a:p>
            <a:r>
              <a:rPr lang="en-NZ" sz="3800" dirty="0"/>
              <a:t>E</a:t>
            </a:r>
            <a:r>
              <a:rPr lang="en-US" sz="3800" dirty="0" err="1"/>
              <a:t>nsuring</a:t>
            </a:r>
            <a:r>
              <a:rPr lang="en-US" sz="3800" dirty="0"/>
              <a:t> that all Cores are used requires some thought</a:t>
            </a:r>
          </a:p>
          <a:p>
            <a:pPr lvl="1"/>
            <a:r>
              <a:rPr lang="en-NZ" sz="3200" i="1" dirty="0" err="1"/>
              <a:t>MaxTasksPerNode</a:t>
            </a:r>
            <a:r>
              <a:rPr lang="en-NZ" sz="3200" dirty="0"/>
              <a:t> in cluster configuration</a:t>
            </a:r>
          </a:p>
          <a:p>
            <a:pPr lvl="1"/>
            <a:r>
              <a:rPr lang="en-NZ" sz="3200" dirty="0"/>
              <a:t>Nested </a:t>
            </a:r>
            <a:r>
              <a:rPr lang="en-NZ" sz="3200" i="1" dirty="0"/>
              <a:t>foreach</a:t>
            </a:r>
            <a:r>
              <a:rPr lang="en-NZ" sz="3200" dirty="0"/>
              <a:t> on the nodes; </a:t>
            </a:r>
            <a:r>
              <a:rPr lang="en-NZ" sz="3200" i="1" dirty="0" err="1"/>
              <a:t>doParallel</a:t>
            </a:r>
            <a:r>
              <a:rPr lang="en-NZ" sz="3200" dirty="0"/>
              <a:t> will </a:t>
            </a:r>
            <a:r>
              <a:rPr lang="en-NZ" sz="3200" i="1" dirty="0"/>
              <a:t>fork</a:t>
            </a:r>
            <a:r>
              <a:rPr lang="en-NZ" sz="3200" dirty="0"/>
              <a:t> processes on Linux</a:t>
            </a:r>
          </a:p>
          <a:p>
            <a:pPr marL="457200" lvl="1" indent="0">
              <a:buNone/>
            </a:pP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registerDoAzureParallel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(pool)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results &lt;- foreach(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1:number_of_outer_iterations, .packages='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') %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% {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 cl &lt;- 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inner_results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foreach(j = 1:number_of_inner_iterations) %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% {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runAlgorithm</a:t>
            </a: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NZ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NZ" sz="3800" dirty="0"/>
              <a:t>Chunky not Chatty</a:t>
            </a:r>
          </a:p>
          <a:p>
            <a:pPr lvl="1"/>
            <a:r>
              <a:rPr lang="en-NZ" sz="3200" dirty="0"/>
              <a:t>Latency to submit jobs has an impact on performance. Need ‘largish’ chunks of work</a:t>
            </a:r>
          </a:p>
          <a:p>
            <a:pPr marL="457200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list(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3) </a:t>
            </a:r>
          </a:p>
          <a:p>
            <a:pPr marL="457200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&lt;- foreach(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1:number_of_iterations, .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options.azure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opt) %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% { ...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C790-761A-46F0-8ECA-6F8075D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C91-9173-495A-A36C-9ECB43FF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 with caret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C834-53EF-4BB6-B4BE-87EE64C5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678363"/>
          </a:xfrm>
        </p:spPr>
        <p:txBody>
          <a:bodyPr>
            <a:normAutofit/>
          </a:bodyPr>
          <a:lstStyle/>
          <a:p>
            <a:r>
              <a:rPr lang="en-US" dirty="0"/>
              <a:t>Most predictive modeling algorithms have “tuning parameters”</a:t>
            </a:r>
          </a:p>
          <a:p>
            <a:r>
              <a:rPr lang="en-US" dirty="0"/>
              <a:t>Example: Boosted Trees</a:t>
            </a:r>
          </a:p>
          <a:p>
            <a:pPr lvl="1"/>
            <a:r>
              <a:rPr lang="en-US" dirty="0"/>
              <a:t>Boosting iterations</a:t>
            </a:r>
          </a:p>
          <a:p>
            <a:pPr lvl="1"/>
            <a:r>
              <a:rPr lang="en-US" dirty="0"/>
              <a:t>Max Tree Depth</a:t>
            </a:r>
          </a:p>
          <a:p>
            <a:pPr lvl="1"/>
            <a:r>
              <a:rPr lang="en-US" dirty="0"/>
              <a:t>Shrinkage</a:t>
            </a:r>
          </a:p>
          <a:p>
            <a:r>
              <a:rPr lang="en-US" dirty="0"/>
              <a:t>Parameters affect model performance</a:t>
            </a:r>
          </a:p>
          <a:p>
            <a:r>
              <a:rPr lang="en-US" dirty="0"/>
              <a:t>Try ‘</a:t>
            </a:r>
            <a:r>
              <a:rPr lang="en-US" dirty="0" err="1"/>
              <a:t>em</a:t>
            </a:r>
            <a:r>
              <a:rPr lang="en-US" dirty="0"/>
              <a:t> out: </a:t>
            </a:r>
            <a:r>
              <a:rPr lang="en-US" b="1" dirty="0"/>
              <a:t>cross-validate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DAAC-CADF-4656-9014-1A7285EE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D8E93-2B50-4436-8A49-06D914683558}"/>
              </a:ext>
            </a:extLst>
          </p:cNvPr>
          <p:cNvSpPr txBox="1"/>
          <p:nvPr/>
        </p:nvSpPr>
        <p:spPr>
          <a:xfrm>
            <a:off x="7772400" y="2136338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grid</a:t>
            </a:r>
            <a:r>
              <a:rPr lang="en-US" sz="2400" dirty="0">
                <a:latin typeface="Consolas" panose="020B0609020204030204" pitchFamily="49" charset="0"/>
              </a:rPr>
              <a:t> &lt;-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nrounds</a:t>
            </a:r>
            <a:r>
              <a:rPr lang="en-US" sz="2400" dirty="0">
                <a:latin typeface="Consolas" panose="020B0609020204030204" pitchFamily="49" charset="0"/>
              </a:rPr>
              <a:t> = …,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max_depth</a:t>
            </a:r>
            <a:r>
              <a:rPr lang="en-US" sz="2400" dirty="0">
                <a:latin typeface="Consolas" panose="020B0609020204030204" pitchFamily="49" charset="0"/>
              </a:rPr>
              <a:t> = …,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gamma = …,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latin typeface="Consolas" panose="020B0609020204030204" pitchFamily="49" charset="0"/>
              </a:rPr>
              <a:t> = …,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latin typeface="Consolas" panose="020B0609020204030204" pitchFamily="49" charset="0"/>
              </a:rPr>
              <a:t> = …,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subsample = …)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3962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R to the Cloud with </a:t>
            </a:r>
            <a:r>
              <a:rPr lang="en-US" dirty="0" err="1"/>
              <a:t>doAzureParallel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Auld</a:t>
            </a:r>
          </a:p>
          <a:p>
            <a:r>
              <a:rPr lang="en-US" sz="2400" dirty="0"/>
              <a:t>Principal Engineering Manager, Microsoft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cauld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C91-9173-495A-A36C-9ECB43FF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C834-53EF-4BB6-B4BE-87EE64C5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315200" cy="4678363"/>
          </a:xfrm>
        </p:spPr>
        <p:txBody>
          <a:bodyPr>
            <a:normAutofit/>
          </a:bodyPr>
          <a:lstStyle/>
          <a:p>
            <a:r>
              <a:rPr lang="en-US" dirty="0"/>
              <a:t>Caret’s train function will </a:t>
            </a:r>
            <a:r>
              <a:rPr lang="en-US" b="1" dirty="0"/>
              <a:t>automatically</a:t>
            </a:r>
            <a:r>
              <a:rPr lang="en-US" dirty="0"/>
              <a:t> use the registered foreach backend</a:t>
            </a:r>
          </a:p>
          <a:p>
            <a:endParaRPr lang="en-US" dirty="0"/>
          </a:p>
          <a:p>
            <a:r>
              <a:rPr lang="en-US" dirty="0"/>
              <a:t>Just register your cluster first: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registerDoAzureParallel</a:t>
            </a:r>
            <a:r>
              <a:rPr lang="en-US" dirty="0">
                <a:latin typeface="Consolas" panose="020B0609020204030204" pitchFamily="49" charset="0"/>
              </a:rPr>
              <a:t>(cluster)</a:t>
            </a:r>
          </a:p>
          <a:p>
            <a:endParaRPr lang="en-US" dirty="0"/>
          </a:p>
          <a:p>
            <a:r>
              <a:rPr lang="en-US" dirty="0"/>
              <a:t>Handles sending objects, data, packages to nodes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DAAC-CADF-4656-9014-1A7285EE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D8E93-2B50-4436-8A49-06D914683558}"/>
              </a:ext>
            </a:extLst>
          </p:cNvPr>
          <p:cNvSpPr txBox="1"/>
          <p:nvPr/>
        </p:nvSpPr>
        <p:spPr>
          <a:xfrm>
            <a:off x="8229600" y="22098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mod &lt;- train(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Class ~ .,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data = </a:t>
            </a:r>
            <a:r>
              <a:rPr lang="en-US" sz="2400" dirty="0" err="1">
                <a:latin typeface="Consolas" panose="020B0609020204030204" pitchFamily="49" charset="0"/>
              </a:rPr>
              <a:t>dat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method = "</a:t>
            </a:r>
            <a:r>
              <a:rPr lang="en-US" sz="2400" dirty="0" err="1">
                <a:latin typeface="Consolas" panose="020B0609020204030204" pitchFamily="49" charset="0"/>
              </a:rPr>
              <a:t>xgbTree</a:t>
            </a:r>
            <a:r>
              <a:rPr lang="en-US" sz="2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trControl</a:t>
            </a:r>
            <a:r>
              <a:rPr lang="en-US" sz="2400" dirty="0">
                <a:latin typeface="Consolas" panose="020B0609020204030204" pitchFamily="49" charset="0"/>
              </a:rPr>
              <a:t> = ctrl,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tuneGrid</a:t>
            </a:r>
            <a:r>
              <a:rPr lang="en-US" sz="2400" b="1" dirty="0">
                <a:latin typeface="Consolas" panose="020B0609020204030204" pitchFamily="49" charset="0"/>
              </a:rPr>
              <a:t> = grid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nthread</a:t>
            </a:r>
            <a:r>
              <a:rPr lang="en-US" sz="2400" dirty="0">
                <a:latin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37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6CF28-D86E-4E8D-A41F-8B1E1B2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caret speed-ups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DB9F9-74D2-462D-BF65-E4E6D15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1447800"/>
            <a:ext cx="4343400" cy="4678363"/>
          </a:xfrm>
        </p:spPr>
        <p:txBody>
          <a:bodyPr>
            <a:normAutofit/>
          </a:bodyPr>
          <a:lstStyle/>
          <a:p>
            <a:r>
              <a:rPr lang="en-US" dirty="0"/>
              <a:t>Max Kuhn benchmarked various hardware and OS for local parallel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cda.ms/6V	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Let’s see how it works with </a:t>
            </a:r>
            <a:r>
              <a:rPr lang="en-US" dirty="0" err="1"/>
              <a:t>doAzureParallel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42C10-C628-4D6F-A9E9-EC563A65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 descr="https://topepo.github.io/caret/premade/parallel.png">
            <a:extLst>
              <a:ext uri="{FF2B5EF4-FFF2-40B4-BE49-F238E27FC236}">
                <a16:creationId xmlns:a16="http://schemas.microsoft.com/office/drawing/2014/main" id="{C7D6A1E5-D296-4C33-9454-0F071A1A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6" y="971550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2AEBE-2A20-4FA3-A165-EE8C7B43B178}"/>
              </a:ext>
            </a:extLst>
          </p:cNvPr>
          <p:cNvSpPr txBox="1"/>
          <p:nvPr/>
        </p:nvSpPr>
        <p:spPr>
          <a:xfrm>
            <a:off x="2971800" y="5758934"/>
            <a:ext cx="213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latin typeface="Consolas" panose="020B0609020204030204" pitchFamily="49" charset="0"/>
              </a:rPr>
              <a:t>cda.ms/6V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94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DC8D-DD97-45C6-A96A-6AA1D082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Packages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2C46-4C55-4377-93EA-B41D5E85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0104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images used to spawn nodes</a:t>
            </a:r>
          </a:p>
          <a:p>
            <a:pPr lvl="1"/>
            <a:r>
              <a:rPr lang="en-US" dirty="0"/>
              <a:t>Default: </a:t>
            </a:r>
            <a:r>
              <a:rPr lang="en-US" dirty="0">
                <a:latin typeface="Consolas" panose="020B0609020204030204" pitchFamily="49" charset="0"/>
              </a:rPr>
              <a:t>rocker/</a:t>
            </a:r>
            <a:r>
              <a:rPr lang="en-US" dirty="0" err="1">
                <a:latin typeface="Consolas" panose="020B0609020204030204" pitchFamily="49" charset="0"/>
              </a:rPr>
              <a:t>tidyverse:latest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NZ" dirty="0">
                <a:latin typeface="Consolas" panose="020B0609020204030204" pitchFamily="49" charset="0"/>
              </a:rPr>
              <a:t>Caret: </a:t>
            </a:r>
            <a:r>
              <a:rPr lang="en-US" dirty="0" err="1">
                <a:latin typeface="Consolas" panose="020B0609020204030204" pitchFamily="49" charset="0"/>
              </a:rPr>
              <a:t>jrowen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dcaret:latest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Lots of R packages pre-installed</a:t>
            </a:r>
          </a:p>
          <a:p>
            <a:pPr lvl="1"/>
            <a:endParaRPr lang="en-US" dirty="0"/>
          </a:p>
          <a:p>
            <a:r>
              <a:rPr lang="en-US" dirty="0"/>
              <a:t>See how we can also install:</a:t>
            </a:r>
          </a:p>
          <a:p>
            <a:pPr lvl="1"/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/>
              <a:t>e1071</a:t>
            </a:r>
          </a:p>
          <a:p>
            <a:endParaRPr lang="en-US" dirty="0"/>
          </a:p>
          <a:p>
            <a:r>
              <a:rPr lang="en-US" dirty="0"/>
              <a:t>add to </a:t>
            </a:r>
            <a:r>
              <a:rPr lang="en-US" dirty="0" err="1">
                <a:latin typeface="Consolas" panose="020B0609020204030204" pitchFamily="49" charset="0"/>
              </a:rPr>
              <a:t>cluster.json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7F6F-D140-481A-B8A4-AC70FEF2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C0334-078B-42BA-8288-D5F86B1934A9}"/>
              </a:ext>
            </a:extLst>
          </p:cNvPr>
          <p:cNvSpPr/>
          <p:nvPr/>
        </p:nvSpPr>
        <p:spPr>
          <a:xfrm>
            <a:off x="7772400" y="551289"/>
            <a:ext cx="510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"name": "davidsmi8caret",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vmSize</a:t>
            </a:r>
            <a:r>
              <a:rPr lang="en-US" sz="1600" dirty="0">
                <a:latin typeface="Consolas" panose="020B0609020204030204" pitchFamily="49" charset="0"/>
              </a:rPr>
              <a:t>": "Standard_D2_v2",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maxTasksPerNode</a:t>
            </a:r>
            <a:r>
              <a:rPr lang="en-US" sz="1600" dirty="0">
                <a:latin typeface="Consolas" panose="020B0609020204030204" pitchFamily="49" charset="0"/>
              </a:rPr>
              <a:t>": 8,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poolSize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dedicatedNodes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"min": 0,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"max":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lowPriorityNodes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"min": 4,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"max":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autoscaleFormula</a:t>
            </a:r>
            <a:r>
              <a:rPr lang="en-US" sz="1600" dirty="0">
                <a:latin typeface="Consolas" panose="020B0609020204030204" pitchFamily="49" charset="0"/>
              </a:rPr>
              <a:t>": "QUEUE"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containerImage</a:t>
            </a:r>
            <a:r>
              <a:rPr lang="en-US" sz="1600" dirty="0">
                <a:latin typeface="Consolas" panose="020B0609020204030204" pitchFamily="49" charset="0"/>
              </a:rPr>
              <a:t>":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jrowen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dcaret:latest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rPackages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cran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": ["xgboost","e1071"],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"github": [],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bioconductor</a:t>
            </a:r>
            <a:r>
              <a:rPr lang="en-US" sz="1600" dirty="0">
                <a:latin typeface="Consolas" panose="020B0609020204030204" pitchFamily="49" charset="0"/>
              </a:rPr>
              <a:t>": []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commandLine</a:t>
            </a:r>
            <a:r>
              <a:rPr lang="en-US" sz="1600" dirty="0">
                <a:latin typeface="Consolas" panose="020B0609020204030204" pitchFamily="49" charset="0"/>
              </a:rPr>
              <a:t>": []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182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HANDS ON – Work in Pairs or groups</a:t>
            </a:r>
            <a:br>
              <a:rPr lang="en-NZ" dirty="0"/>
            </a:br>
            <a:r>
              <a:rPr lang="en-NZ" dirty="0"/>
              <a:t>8 cores per 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794-C5A5-4768-B7C1-6A116FAE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/>
          <a:lstStyle/>
          <a:p>
            <a:r>
              <a:rPr lang="en-NZ" i="1" dirty="0"/>
              <a:t>Re-work the provided script to find an optimized set of </a:t>
            </a:r>
            <a:r>
              <a:rPr lang="en-NZ" i="1" dirty="0" err="1"/>
              <a:t>XGBoost</a:t>
            </a:r>
            <a:r>
              <a:rPr lang="en-NZ" i="1" dirty="0"/>
              <a:t> Hyperparameters using </a:t>
            </a:r>
            <a:r>
              <a:rPr lang="en-NZ" i="1" dirty="0" err="1"/>
              <a:t>doAzureParallel</a:t>
            </a:r>
            <a:r>
              <a:rPr lang="en-NZ" i="1" dirty="0"/>
              <a:t>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2F13-3832-4C75-8DFE-976B205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does it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0281-D9EE-4291-8891-7A638C1F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by the minute </a:t>
            </a:r>
            <a:r>
              <a:rPr lang="en-US" i="1" dirty="0"/>
              <a:t>only</a:t>
            </a:r>
            <a:r>
              <a:rPr lang="en-US" dirty="0"/>
              <a:t> for VMs used in cluster</a:t>
            </a:r>
          </a:p>
          <a:p>
            <a:pPr lvl="1"/>
            <a:r>
              <a:rPr lang="en-US" dirty="0"/>
              <a:t>No additional cost for the Azure Batch cluster service</a:t>
            </a:r>
          </a:p>
          <a:p>
            <a:r>
              <a:rPr lang="en-US" dirty="0"/>
              <a:t>Using D8v3 Virtual Machines</a:t>
            </a:r>
          </a:p>
          <a:p>
            <a:pPr lvl="1"/>
            <a:r>
              <a:rPr lang="en-US" dirty="0"/>
              <a:t>Ubuntu 16, 8Mb RAM, 8-core “compute optimized”</a:t>
            </a:r>
          </a:p>
          <a:p>
            <a:r>
              <a:rPr lang="en-US" dirty="0"/>
              <a:t>17 minutes × 8 VMs @ $0.38 / hour</a:t>
            </a:r>
          </a:p>
          <a:p>
            <a:pPr lvl="1"/>
            <a:r>
              <a:rPr lang="en-US" dirty="0"/>
              <a:t>about 23 cents (not counting startup)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but why pay full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84E8-00F6-46EC-9823-6BAA8A55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E688-3458-4653-A2D8-E773339F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Priority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E005-D056-46F0-BEDD-7A0F926E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78363"/>
          </a:xfrm>
        </p:spPr>
        <p:txBody>
          <a:bodyPr/>
          <a:lstStyle/>
          <a:p>
            <a:r>
              <a:rPr lang="en-US" dirty="0"/>
              <a:t>Low-Priority = (very) Low Costs VMs from surplus capacity</a:t>
            </a:r>
          </a:p>
          <a:p>
            <a:pPr lvl="1"/>
            <a:r>
              <a:rPr lang="en-US" dirty="0"/>
              <a:t>up to 80% discount</a:t>
            </a:r>
          </a:p>
          <a:p>
            <a:r>
              <a:rPr lang="en-US" dirty="0"/>
              <a:t>Clusters can mix dedicated VMs and low-priority VMs</a:t>
            </a:r>
          </a:p>
          <a:p>
            <a:r>
              <a:rPr lang="en-NZ" dirty="0"/>
              <a:t>D</a:t>
            </a:r>
            <a:r>
              <a:rPr lang="en-US" dirty="0"/>
              <a:t>8_v3 </a:t>
            </a:r>
            <a:r>
              <a:rPr lang="en-US" dirty="0" err="1"/>
              <a:t>LowPri</a:t>
            </a:r>
            <a:r>
              <a:rPr lang="en-US" dirty="0"/>
              <a:t> @ $0.077/</a:t>
            </a:r>
            <a:r>
              <a:rPr lang="en-US" dirty="0" err="1"/>
              <a:t>hr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89263B-BC34-4014-A5D2-8683119EC4C2}"/>
              </a:ext>
            </a:extLst>
          </p:cNvPr>
          <p:cNvGrpSpPr/>
          <p:nvPr/>
        </p:nvGrpSpPr>
        <p:grpSpPr>
          <a:xfrm>
            <a:off x="1447800" y="3912398"/>
            <a:ext cx="4876800" cy="2670964"/>
            <a:chOff x="1533081" y="2486992"/>
            <a:chExt cx="7420419" cy="39991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1EC6833-DE60-4DD3-8040-89713310BAEF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32" y="4486566"/>
              <a:ext cx="1092194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7A1C4E3-B9CB-4370-8249-1AC585737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2319" y="4165662"/>
              <a:ext cx="710329" cy="55040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1BD73C-10C5-44C7-AF8F-57581E4B8514}"/>
                </a:ext>
              </a:extLst>
            </p:cNvPr>
            <p:cNvSpPr txBox="1"/>
            <p:nvPr/>
          </p:nvSpPr>
          <p:spPr>
            <a:xfrm>
              <a:off x="1533081" y="4719802"/>
              <a:ext cx="1437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Local R Session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766B23-2A56-47D2-9AC6-0C7ACB2185CB}"/>
                </a:ext>
              </a:extLst>
            </p:cNvPr>
            <p:cNvGrpSpPr/>
            <p:nvPr/>
          </p:nvGrpSpPr>
          <p:grpSpPr>
            <a:xfrm>
              <a:off x="4175529" y="2486992"/>
              <a:ext cx="4777971" cy="3999147"/>
              <a:chOff x="6575829" y="2177816"/>
              <a:chExt cx="4777971" cy="3999147"/>
            </a:xfrm>
          </p:grpSpPr>
          <p:sp>
            <p:nvSpPr>
              <p:cNvPr id="9" name="Rounded Rectangle 7">
                <a:extLst>
                  <a:ext uri="{FF2B5EF4-FFF2-40B4-BE49-F238E27FC236}">
                    <a16:creationId xmlns:a16="http://schemas.microsoft.com/office/drawing/2014/main" id="{B5712ADE-CA55-46F9-9EAB-0DFA63CCB94D}"/>
                  </a:ext>
                </a:extLst>
              </p:cNvPr>
              <p:cNvSpPr/>
              <p:nvPr/>
            </p:nvSpPr>
            <p:spPr>
              <a:xfrm>
                <a:off x="6575829" y="2547148"/>
                <a:ext cx="4777971" cy="3629815"/>
              </a:xfrm>
              <a:prstGeom prst="roundRect">
                <a:avLst>
                  <a:gd name="adj" fmla="val 10356"/>
                </a:avLst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7E5CF6-4D16-4C60-811E-9404F06BEBA6}"/>
                  </a:ext>
                </a:extLst>
              </p:cNvPr>
              <p:cNvSpPr txBox="1"/>
              <p:nvPr/>
            </p:nvSpPr>
            <p:spPr>
              <a:xfrm>
                <a:off x="7895983" y="2177816"/>
                <a:ext cx="3155833" cy="436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Azure Batch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8ABB85A-7FF4-484F-A9AD-AF53B9138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7943" y="3473360"/>
                <a:ext cx="660450" cy="61236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F6857D-7DB0-4A09-8AB9-C92C7A5D4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4229" y="4272530"/>
                <a:ext cx="660450" cy="6123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BA2CCD6-E131-46FD-95C3-F73E6CCCD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7943" y="5068918"/>
                <a:ext cx="660450" cy="612360"/>
              </a:xfrm>
              <a:prstGeom prst="rect">
                <a:avLst/>
              </a:prstGeom>
            </p:spPr>
          </p:pic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id="{8CD9845C-40B9-427C-94CF-23D83789E59D}"/>
                  </a:ext>
                </a:extLst>
              </p:cNvPr>
              <p:cNvSpPr/>
              <p:nvPr/>
            </p:nvSpPr>
            <p:spPr>
              <a:xfrm>
                <a:off x="6888553" y="3253730"/>
                <a:ext cx="1118549" cy="2652606"/>
              </a:xfrm>
              <a:prstGeom prst="roundRect">
                <a:avLst>
                  <a:gd name="adj" fmla="val 10356"/>
                </a:avLst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7">
                <a:extLst>
                  <a:ext uri="{FF2B5EF4-FFF2-40B4-BE49-F238E27FC236}">
                    <a16:creationId xmlns:a16="http://schemas.microsoft.com/office/drawing/2014/main" id="{73D5B254-794C-44D6-8A43-3D02C4B2DF14}"/>
                  </a:ext>
                </a:extLst>
              </p:cNvPr>
              <p:cNvSpPr/>
              <p:nvPr/>
            </p:nvSpPr>
            <p:spPr>
              <a:xfrm>
                <a:off x="8310408" y="3253730"/>
                <a:ext cx="2779232" cy="2652606"/>
              </a:xfrm>
              <a:prstGeom prst="roundRect">
                <a:avLst>
                  <a:gd name="adj" fmla="val 1035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79D2AF-A5A5-4BAD-AC1F-A09408F6966F}"/>
                  </a:ext>
                </a:extLst>
              </p:cNvPr>
              <p:cNvSpPr txBox="1"/>
              <p:nvPr/>
            </p:nvSpPr>
            <p:spPr>
              <a:xfrm>
                <a:off x="8122107" y="2708472"/>
                <a:ext cx="315583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Low Priority VMs </a:t>
                </a:r>
              </a:p>
              <a:p>
                <a:pPr algn="ctr"/>
                <a:r>
                  <a:rPr lang="en-US"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 up to 80% discount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C27C4F-6A16-4489-BEE6-2E4095AF1165}"/>
                  </a:ext>
                </a:extLst>
              </p:cNvPr>
              <p:cNvSpPr txBox="1"/>
              <p:nvPr/>
            </p:nvSpPr>
            <p:spPr>
              <a:xfrm>
                <a:off x="6679408" y="2834429"/>
                <a:ext cx="1655968" cy="364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Dedicated VMs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9B8CF87-3B07-4698-84B4-98C822F942C2}"/>
                  </a:ext>
                </a:extLst>
              </p:cNvPr>
              <p:cNvGrpSpPr/>
              <p:nvPr/>
            </p:nvGrpSpPr>
            <p:grpSpPr>
              <a:xfrm>
                <a:off x="7010491" y="3347717"/>
                <a:ext cx="298655" cy="298655"/>
                <a:chOff x="6642403" y="5336762"/>
                <a:chExt cx="471816" cy="47181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8082D1CE-F35E-43D1-8BB6-79E4BDA4F6CA}"/>
                    </a:ext>
                  </a:extLst>
                </p:cNvPr>
                <p:cNvSpPr/>
                <p:nvPr/>
              </p:nvSpPr>
              <p:spPr>
                <a:xfrm>
                  <a:off x="6642403" y="5336762"/>
                  <a:ext cx="471816" cy="4718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Graphic 62">
                  <a:extLst>
                    <a:ext uri="{FF2B5EF4-FFF2-40B4-BE49-F238E27FC236}">
                      <a16:creationId xmlns:a16="http://schemas.microsoft.com/office/drawing/2014/main" id="{CB92E6C8-68EE-4B0E-8800-CE6A441DF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5150" y="5446243"/>
                  <a:ext cx="326322" cy="25285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B7ABE80-B47E-4DAD-A803-2DBB66E96985}"/>
                  </a:ext>
                </a:extLst>
              </p:cNvPr>
              <p:cNvGrpSpPr/>
              <p:nvPr/>
            </p:nvGrpSpPr>
            <p:grpSpPr>
              <a:xfrm>
                <a:off x="7013563" y="4142063"/>
                <a:ext cx="298655" cy="298655"/>
                <a:chOff x="6642403" y="5336762"/>
                <a:chExt cx="471816" cy="47181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F0AF0E8-0DF4-489B-91A3-D181AAA39DCD}"/>
                    </a:ext>
                  </a:extLst>
                </p:cNvPr>
                <p:cNvSpPr/>
                <p:nvPr/>
              </p:nvSpPr>
              <p:spPr>
                <a:xfrm>
                  <a:off x="6642403" y="5336762"/>
                  <a:ext cx="471816" cy="4718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92D35D43-1295-4723-B301-23E593862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5150" y="5446243"/>
                  <a:ext cx="326322" cy="252854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F0CEB70-122D-4775-9B2E-7E517F2233F6}"/>
                  </a:ext>
                </a:extLst>
              </p:cNvPr>
              <p:cNvGrpSpPr/>
              <p:nvPr/>
            </p:nvGrpSpPr>
            <p:grpSpPr>
              <a:xfrm>
                <a:off x="7016635" y="4942479"/>
                <a:ext cx="298655" cy="298655"/>
                <a:chOff x="6642403" y="5336762"/>
                <a:chExt cx="471816" cy="47181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9415805-BEBD-4F8E-B05C-48CE6FC74C71}"/>
                    </a:ext>
                  </a:extLst>
                </p:cNvPr>
                <p:cNvSpPr/>
                <p:nvPr/>
              </p:nvSpPr>
              <p:spPr>
                <a:xfrm>
                  <a:off x="6642403" y="5336762"/>
                  <a:ext cx="471816" cy="4718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0E7395B0-A501-4FCB-B4EC-2193AE9E9C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5150" y="5446243"/>
                  <a:ext cx="326322" cy="252854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D3F560B-40A9-4405-8E7D-E0B32BBF5FC3}"/>
                  </a:ext>
                </a:extLst>
              </p:cNvPr>
              <p:cNvGrpSpPr/>
              <p:nvPr/>
            </p:nvGrpSpPr>
            <p:grpSpPr>
              <a:xfrm>
                <a:off x="8424045" y="3350526"/>
                <a:ext cx="2472046" cy="2336179"/>
                <a:chOff x="7667124" y="2033662"/>
                <a:chExt cx="2472046" cy="2336179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A039E7D2-C133-4332-B25C-A5D128B18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6122" y="2161923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D69DF7A4-594D-4B09-A79F-A2B3F6F62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27421" y="2161923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3CA3AFB-FAD3-4A11-8883-B51944DA11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8720" y="2161923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728A50AB-171E-4059-8B03-6FE4047468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2408" y="2961093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242F22EE-4826-4844-84F2-C9332914EA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23707" y="2961093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689B0DB3-4F26-4B53-81D6-EA460C036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5006" y="2961093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A8BF002B-5A8F-429F-9B98-4D76500A02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6122" y="3757481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7443B54-B514-4109-B60D-313847C0A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27421" y="3757481"/>
                  <a:ext cx="660450" cy="612360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D46D9DD-8B12-45B8-8309-629022173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8720" y="3757481"/>
                  <a:ext cx="660450" cy="612360"/>
                </a:xfrm>
                <a:prstGeom prst="rect">
                  <a:avLst/>
                </a:prstGeom>
              </p:spPr>
            </p:pic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553A41A-979A-469E-8AC6-CBA4B62CDB5F}"/>
                    </a:ext>
                  </a:extLst>
                </p:cNvPr>
                <p:cNvGrpSpPr/>
                <p:nvPr/>
              </p:nvGrpSpPr>
              <p:grpSpPr>
                <a:xfrm>
                  <a:off x="7667124" y="2033925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857F3AF8-7187-4F18-A4BC-5D8976D31875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2DF3A3F0-B638-4EF2-8BDD-18EDBBD37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70B4093-1CC8-41D5-897F-F3171C0C21A5}"/>
                    </a:ext>
                  </a:extLst>
                </p:cNvPr>
                <p:cNvGrpSpPr/>
                <p:nvPr/>
              </p:nvGrpSpPr>
              <p:grpSpPr>
                <a:xfrm>
                  <a:off x="7670196" y="2828271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B218162-9589-49BE-96B1-FCFDF0953A4B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5" name="Graphic 54">
                    <a:extLst>
                      <a:ext uri="{FF2B5EF4-FFF2-40B4-BE49-F238E27FC236}">
                        <a16:creationId xmlns:a16="http://schemas.microsoft.com/office/drawing/2014/main" id="{60102E43-8B6E-42F7-B836-9E307E2FF7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014D493-80E6-40CF-AFFD-440F6D3DEF10}"/>
                    </a:ext>
                  </a:extLst>
                </p:cNvPr>
                <p:cNvGrpSpPr/>
                <p:nvPr/>
              </p:nvGrpSpPr>
              <p:grpSpPr>
                <a:xfrm>
                  <a:off x="7673268" y="3628687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69B7791-ABD9-4FC3-8F46-2ABF60B134E1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3" name="Graphic 52">
                    <a:extLst>
                      <a:ext uri="{FF2B5EF4-FFF2-40B4-BE49-F238E27FC236}">
                        <a16:creationId xmlns:a16="http://schemas.microsoft.com/office/drawing/2014/main" id="{CAF20970-9A33-4729-8878-85966812E9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52280EB-C0CF-4E34-B432-962844454185}"/>
                    </a:ext>
                  </a:extLst>
                </p:cNvPr>
                <p:cNvGrpSpPr/>
                <p:nvPr/>
              </p:nvGrpSpPr>
              <p:grpSpPr>
                <a:xfrm>
                  <a:off x="8550275" y="2033925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9752064-79BB-40AA-A673-096B2B47A4AC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pic>
                <p:nvPicPr>
                  <p:cNvPr id="51" name="Graphic 50">
                    <a:extLst>
                      <a:ext uri="{FF2B5EF4-FFF2-40B4-BE49-F238E27FC236}">
                        <a16:creationId xmlns:a16="http://schemas.microsoft.com/office/drawing/2014/main" id="{C5FE424C-C9FA-40EA-9F8B-7C8667FEEF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490EE14-A05B-4FF6-89CB-EB24CB469144}"/>
                    </a:ext>
                  </a:extLst>
                </p:cNvPr>
                <p:cNvGrpSpPr/>
                <p:nvPr/>
              </p:nvGrpSpPr>
              <p:grpSpPr>
                <a:xfrm>
                  <a:off x="8553347" y="2828271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ABDCFBD-3D46-4C18-A75A-D37E0628ABCE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pic>
                <p:nvPicPr>
                  <p:cNvPr id="49" name="Graphic 48">
                    <a:extLst>
                      <a:ext uri="{FF2B5EF4-FFF2-40B4-BE49-F238E27FC236}">
                        <a16:creationId xmlns:a16="http://schemas.microsoft.com/office/drawing/2014/main" id="{85D64B12-E83A-4163-A0C4-54EACD73EF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6C96448-F72B-46FD-9FDF-48DCE2178C8F}"/>
                    </a:ext>
                  </a:extLst>
                </p:cNvPr>
                <p:cNvGrpSpPr/>
                <p:nvPr/>
              </p:nvGrpSpPr>
              <p:grpSpPr>
                <a:xfrm>
                  <a:off x="8556419" y="3628687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478C8C0B-0534-4CF7-B233-BA729ABE9F65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pic>
                <p:nvPicPr>
                  <p:cNvPr id="47" name="Graphic 46">
                    <a:extLst>
                      <a:ext uri="{FF2B5EF4-FFF2-40B4-BE49-F238E27FC236}">
                        <a16:creationId xmlns:a16="http://schemas.microsoft.com/office/drawing/2014/main" id="{A02F3AD4-EA81-4EEC-9FEE-120554CC67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17683F18-0E23-43B4-90E1-8ADB6D9D758A}"/>
                    </a:ext>
                  </a:extLst>
                </p:cNvPr>
                <p:cNvGrpSpPr/>
                <p:nvPr/>
              </p:nvGrpSpPr>
              <p:grpSpPr>
                <a:xfrm>
                  <a:off x="9399320" y="2033662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CC52B32-ABD5-44FD-BB3C-F9C0AD327272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5" name="Graphic 44">
                    <a:extLst>
                      <a:ext uri="{FF2B5EF4-FFF2-40B4-BE49-F238E27FC236}">
                        <a16:creationId xmlns:a16="http://schemas.microsoft.com/office/drawing/2014/main" id="{FE2FBB61-5B19-4662-A195-80D2851D0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95FA2C5-B22F-499E-ADC8-3A40165EB26B}"/>
                    </a:ext>
                  </a:extLst>
                </p:cNvPr>
                <p:cNvGrpSpPr/>
                <p:nvPr/>
              </p:nvGrpSpPr>
              <p:grpSpPr>
                <a:xfrm>
                  <a:off x="9402392" y="2828008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5F5A9D6-1D40-4794-BC96-08A43C6CD20F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DFBA5DDB-6925-4D44-B4D7-DBEBAC9A95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E4863C8-055A-4B82-A521-F39CB70D7F47}"/>
                    </a:ext>
                  </a:extLst>
                </p:cNvPr>
                <p:cNvGrpSpPr/>
                <p:nvPr/>
              </p:nvGrpSpPr>
              <p:grpSpPr>
                <a:xfrm>
                  <a:off x="9405464" y="3628424"/>
                  <a:ext cx="298655" cy="298655"/>
                  <a:chOff x="6642403" y="5336762"/>
                  <a:chExt cx="471816" cy="471816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D59447C-369F-4017-B1E0-486EF847D11A}"/>
                      </a:ext>
                    </a:extLst>
                  </p:cNvPr>
                  <p:cNvSpPr/>
                  <p:nvPr/>
                </p:nvSpPr>
                <p:spPr>
                  <a:xfrm>
                    <a:off x="6642403" y="5336762"/>
                    <a:ext cx="471816" cy="4718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Graphic 40">
                    <a:extLst>
                      <a:ext uri="{FF2B5EF4-FFF2-40B4-BE49-F238E27FC236}">
                        <a16:creationId xmlns:a16="http://schemas.microsoft.com/office/drawing/2014/main" id="{E5F4C506-06BE-40A8-9A0C-32E8F7A543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5150" y="5446243"/>
                    <a:ext cx="326322" cy="252854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558111D-8129-4AFD-BEA7-85EE8770FD1F}"/>
              </a:ext>
            </a:extLst>
          </p:cNvPr>
          <p:cNvSpPr/>
          <p:nvPr/>
        </p:nvSpPr>
        <p:spPr>
          <a:xfrm>
            <a:off x="8305800" y="3661711"/>
            <a:ext cx="510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poolSize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dedicatedNodes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"min": 3,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"max":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latin typeface="Consolas" panose="020B0609020204030204" pitchFamily="49" charset="0"/>
              </a:rPr>
              <a:t>lowPriorityNodes</a:t>
            </a:r>
            <a:r>
              <a:rPr lang="en-US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"min": 9,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"max": 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139621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0C86-0CE1-494A-AC51-E92B36F0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Cost Effective: More about Low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E68F-D2EE-4D8D-A9A4-9BE6105D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When should I use it?</a:t>
            </a:r>
          </a:p>
          <a:p>
            <a:r>
              <a:rPr lang="en-US" dirty="0"/>
              <a:t>Long running work that can be broken into smaller pieces and work that doesn't have a strict time limit to complete</a:t>
            </a:r>
          </a:p>
          <a:p>
            <a:r>
              <a:rPr lang="en-US" dirty="0"/>
              <a:t>Experimentation, testing, evaluating models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 you need to know when using it:</a:t>
            </a:r>
          </a:p>
          <a:p>
            <a:r>
              <a:rPr lang="en-US" dirty="0"/>
              <a:t>Possibility that Azure </a:t>
            </a:r>
          </a:p>
          <a:p>
            <a:pPr lvl="1"/>
            <a:r>
              <a:rPr lang="en-US" dirty="0"/>
              <a:t>will not allocate your VMs OR </a:t>
            </a:r>
          </a:p>
          <a:p>
            <a:pPr lvl="1"/>
            <a:r>
              <a:rPr lang="en-US" dirty="0"/>
              <a:t>that it will take some or all of the low-priority capacity back</a:t>
            </a:r>
          </a:p>
          <a:p>
            <a:r>
              <a:rPr lang="en-US" dirty="0"/>
              <a:t>If a node is pre-empted</a:t>
            </a:r>
          </a:p>
          <a:p>
            <a:pPr lvl="1"/>
            <a:r>
              <a:rPr lang="en-US" dirty="0"/>
              <a:t>Azure Batch will replace your node for you</a:t>
            </a:r>
          </a:p>
          <a:p>
            <a:pPr lvl="1"/>
            <a:r>
              <a:rPr lang="en-US" dirty="0"/>
              <a:t>Azure Batch will reschedule your work so that you job can successfully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4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C7FF-788B-4FD4-8814-DC68B77E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0418-C0AF-458F-ABE3-A97A1973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Foreach</a:t>
            </a:r>
            <a:r>
              <a:rPr lang="en-US" dirty="0"/>
              <a:t> will transparently pass data into the batch tasks</a:t>
            </a:r>
            <a:br>
              <a:rPr lang="en-US" dirty="0"/>
            </a:br>
            <a:r>
              <a:rPr lang="en-US" dirty="0"/>
              <a:t>…not always ideal</a:t>
            </a:r>
          </a:p>
          <a:p>
            <a:r>
              <a:rPr lang="en-US" dirty="0"/>
              <a:t>Manual chunking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chunks &lt;- split(&lt;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10)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&lt;- foreach(chunk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(chunks))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 {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runAlgorithm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(chunk) }</a:t>
            </a:r>
            <a:endParaRPr lang="en-US" dirty="0"/>
          </a:p>
          <a:p>
            <a:r>
              <a:rPr lang="en-US" dirty="0"/>
              <a:t>Pre-loading resource files</a:t>
            </a:r>
            <a:br>
              <a:rPr lang="en-US" dirty="0"/>
            </a:br>
            <a:r>
              <a:rPr lang="en-US" dirty="0"/>
              <a:t>Use ‘Shared Access Signatures’ for security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rAzureBatch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createResourceFile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=‘http://foo’))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resourceFiles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resource_files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listFiles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foreach(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2010:2011, .combine='c')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fileDirectory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("AZ_BATCH_NODE_STARTUP_DIR"), "/wd")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fileDirectory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C790-761A-46F0-8ECA-6F8075D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HANDS ON</a:t>
            </a:r>
            <a:br>
              <a:rPr lang="en-NZ" dirty="0"/>
            </a:br>
            <a:r>
              <a:rPr lang="en-NZ" dirty="0"/>
              <a:t>2 cores EACH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794-C5A5-4768-B7C1-6A116FAE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/>
          <a:lstStyle/>
          <a:p>
            <a:r>
              <a:rPr lang="en-NZ" i="1" dirty="0"/>
              <a:t>Re-work the provided script to find an optimized set of </a:t>
            </a:r>
            <a:r>
              <a:rPr lang="en-NZ" i="1" dirty="0" err="1"/>
              <a:t>XGBoost</a:t>
            </a:r>
            <a:r>
              <a:rPr lang="en-NZ" i="1" dirty="0"/>
              <a:t> Hyperparameters using </a:t>
            </a:r>
            <a:r>
              <a:rPr lang="en-NZ" i="1" dirty="0" err="1"/>
              <a:t>doAzureParallel</a:t>
            </a:r>
            <a:r>
              <a:rPr lang="en-NZ" i="1" dirty="0"/>
              <a:t>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9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C7FF-788B-4FD4-8814-DC68B77E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TL;DR: Embarrassingly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0418-C0AF-458F-ABE3-A97A1973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the </a:t>
            </a:r>
            <a:r>
              <a:rPr lang="en-US" b="1" dirty="0"/>
              <a:t>foreach</a:t>
            </a:r>
            <a:r>
              <a:rPr lang="en-US" dirty="0"/>
              <a:t> and </a:t>
            </a:r>
            <a:r>
              <a:rPr lang="en-US" b="1" dirty="0" err="1"/>
              <a:t>doAzureParallel</a:t>
            </a:r>
            <a:r>
              <a:rPr lang="en-US" dirty="0"/>
              <a:t> packages</a:t>
            </a:r>
          </a:p>
          <a:p>
            <a:r>
              <a:rPr lang="en-US" dirty="0"/>
              <a:t>Get Azure Batch and Azure Storage accounts</a:t>
            </a:r>
          </a:p>
          <a:p>
            <a:pPr lvl="1"/>
            <a:r>
              <a:rPr lang="en-US" dirty="0"/>
              <a:t>Need an account?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http://azure.com/free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Set up Azure keys in </a:t>
            </a:r>
            <a:r>
              <a:rPr lang="en-US" dirty="0" err="1">
                <a:latin typeface="Consolas" panose="020B0609020204030204" pitchFamily="49" charset="0"/>
              </a:rPr>
              <a:t>credentials.json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Define your cluster size/type in </a:t>
            </a:r>
            <a:r>
              <a:rPr lang="en-US" dirty="0" err="1">
                <a:latin typeface="Consolas" panose="020B0609020204030204" pitchFamily="49" charset="0"/>
              </a:rPr>
              <a:t>cluster.json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registerAzureParallel</a:t>
            </a:r>
            <a:r>
              <a:rPr lang="en-US" dirty="0"/>
              <a:t> to set up your job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dopar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 to loop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C790-761A-46F0-8ECA-6F8075D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ata Scientist">
            <a:extLst>
              <a:ext uri="{FF2B5EF4-FFF2-40B4-BE49-F238E27FC236}">
                <a16:creationId xmlns:a16="http://schemas.microsoft.com/office/drawing/2014/main" id="{E588BF81-6912-4D7A-A671-F2183B96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37" y="-16633"/>
            <a:ext cx="9982064" cy="68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Lawyer Wig">
            <a:extLst>
              <a:ext uri="{FF2B5EF4-FFF2-40B4-BE49-F238E27FC236}">
                <a16:creationId xmlns:a16="http://schemas.microsoft.com/office/drawing/2014/main" id="{367CAE60-B476-4B6A-B877-B70B4AC5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6634"/>
            <a:ext cx="4570833" cy="68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automatic alt text available.">
            <a:extLst>
              <a:ext uri="{FF2B5EF4-FFF2-40B4-BE49-F238E27FC236}">
                <a16:creationId xmlns:a16="http://schemas.microsoft.com/office/drawing/2014/main" id="{579F36BA-2885-4591-AAAB-044BEBDC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4" y="-33756"/>
            <a:ext cx="6891270" cy="68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9B5C-2176-46BD-9AB9-30DECAE3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 processing with </a:t>
            </a:r>
            <a:r>
              <a:rPr lang="en-US" dirty="0" err="1"/>
              <a:t>sparklyr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1106-1F1B-41CF-AA4F-3107FE477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when it’s not embarrassingly parallel: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ED0A-8318-41F6-8258-EE201C32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FCACC-9AAD-411D-A82B-0C21320F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97" y="578646"/>
            <a:ext cx="4127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4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ABB3-8197-4B97-85A1-6E7F3ED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2356-F1CF-4349-9562-B32A5E38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Distributed data processing engine</a:t>
            </a:r>
          </a:p>
          <a:p>
            <a:pPr lvl="2"/>
            <a:r>
              <a:rPr lang="en-US" dirty="0"/>
              <a:t>Store and analyze massive volumes in a robust, scalable cluster</a:t>
            </a:r>
          </a:p>
          <a:p>
            <a:r>
              <a:rPr lang="en-US" dirty="0"/>
              <a:t>Successor to Hadoop</a:t>
            </a:r>
          </a:p>
          <a:p>
            <a:pPr lvl="2"/>
            <a:r>
              <a:rPr lang="en-US" dirty="0"/>
              <a:t>in-memory engine 100x faster than map-reduce</a:t>
            </a:r>
          </a:p>
          <a:p>
            <a:r>
              <a:rPr lang="en-US" dirty="0"/>
              <a:t>Highly extensible, with machine-learning capabilities</a:t>
            </a:r>
          </a:p>
          <a:p>
            <a:pPr lvl="2"/>
            <a:r>
              <a:rPr lang="en-US" dirty="0"/>
              <a:t>Supports Scala, Java, Python, R …</a:t>
            </a:r>
          </a:p>
          <a:p>
            <a:r>
              <a:rPr lang="en-US" dirty="0"/>
              <a:t>Managed cloud services available</a:t>
            </a:r>
          </a:p>
          <a:p>
            <a:pPr lvl="1"/>
            <a:r>
              <a:rPr lang="en-US" dirty="0"/>
              <a:t>Azure Databricks &amp; HDInsight, AWS EMR, GCP </a:t>
            </a:r>
            <a:r>
              <a:rPr lang="en-US" dirty="0" err="1"/>
              <a:t>Dataproc</a:t>
            </a:r>
            <a:endParaRPr lang="en-US" dirty="0"/>
          </a:p>
          <a:p>
            <a:r>
              <a:rPr lang="en-US" dirty="0"/>
              <a:t>Largest open-source data project</a:t>
            </a:r>
          </a:p>
          <a:p>
            <a:pPr lvl="2"/>
            <a:r>
              <a:rPr lang="en-US" dirty="0"/>
              <a:t>Apache project with 1000+ contributors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640A-146F-4DDC-AE57-85A73050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Image result for spark logo">
            <a:extLst>
              <a:ext uri="{FF2B5EF4-FFF2-40B4-BE49-F238E27FC236}">
                <a16:creationId xmlns:a16="http://schemas.microsoft.com/office/drawing/2014/main" id="{257AA0F8-13AA-4EF0-BED5-FD5DA6EB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648200"/>
            <a:ext cx="2475929" cy="128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77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E598-ACE2-44B1-80B6-A50C04AA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and Spark: </a:t>
            </a:r>
            <a:r>
              <a:rPr lang="en-US" dirty="0" err="1"/>
              <a:t>Sparklyr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1F0B-F488-4BC5-BF8D-EA8F0CC2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78363"/>
          </a:xfrm>
        </p:spPr>
        <p:txBody>
          <a:bodyPr>
            <a:normAutofit/>
          </a:bodyPr>
          <a:lstStyle/>
          <a:p>
            <a:r>
              <a:rPr lang="en-US" dirty="0" err="1"/>
              <a:t>sparklyr</a:t>
            </a:r>
            <a:r>
              <a:rPr lang="en-US" dirty="0"/>
              <a:t>: R interface to Spark</a:t>
            </a:r>
          </a:p>
          <a:p>
            <a:pPr lvl="1"/>
            <a:r>
              <a:rPr lang="en-US" dirty="0"/>
              <a:t>open-source R package from RStudio</a:t>
            </a:r>
          </a:p>
          <a:p>
            <a:r>
              <a:rPr lang="en-US" dirty="0"/>
              <a:t>Move data between R and Spark</a:t>
            </a:r>
          </a:p>
          <a:p>
            <a:r>
              <a:rPr lang="en-US" dirty="0"/>
              <a:t>“References” to Spark Data Frames</a:t>
            </a:r>
          </a:p>
          <a:p>
            <a:pPr lvl="1"/>
            <a:r>
              <a:rPr lang="en-US" dirty="0"/>
              <a:t>Familiar R operations, including </a:t>
            </a:r>
            <a:r>
              <a:rPr lang="en-US" dirty="0" err="1"/>
              <a:t>dplyr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Computations offloaded to Spark cluster, and deferred until needed</a:t>
            </a:r>
          </a:p>
          <a:p>
            <a:pPr lvl="2"/>
            <a:r>
              <a:rPr lang="en-US" dirty="0"/>
              <a:t>CPU/RAM/Disk consumed in cluster, not by R</a:t>
            </a:r>
          </a:p>
          <a:p>
            <a:r>
              <a:rPr lang="en-US" dirty="0"/>
              <a:t>Interfaces to Spark ML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C1D2-5B5D-40D9-B552-C2708CD3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AAFE3E55-71FF-450D-BC28-522E28AC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405559"/>
            <a:ext cx="1724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9287B-B6F3-4C3D-A7CD-22C0095D630B}"/>
              </a:ext>
            </a:extLst>
          </p:cNvPr>
          <p:cNvSpPr txBox="1"/>
          <p:nvPr/>
        </p:nvSpPr>
        <p:spPr>
          <a:xfrm>
            <a:off x="8837262" y="338593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spark.rstudio.com</a:t>
            </a:r>
          </a:p>
        </p:txBody>
      </p:sp>
    </p:spTree>
    <p:extLst>
      <p:ext uri="{BB962C8B-B14F-4D97-AF65-F5344CB8AC3E}">
        <p14:creationId xmlns:p14="http://schemas.microsoft.com/office/powerpoint/2010/main" val="175087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690E-E67B-4FE6-B1C3-BA0F84BE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Provisioning clusters for </a:t>
            </a:r>
            <a:r>
              <a:rPr lang="en-US" dirty="0" err="1"/>
              <a:t>Sparklyr</a:t>
            </a:r>
            <a:r>
              <a:rPr lang="en-US" dirty="0"/>
              <a:t> with </a:t>
            </a:r>
            <a:r>
              <a:rPr lang="en-US" dirty="0" err="1"/>
              <a:t>aztk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7990-8B57-4644-A9C3-63EB657D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aztk</a:t>
            </a:r>
            <a:r>
              <a:rPr lang="en-US" dirty="0"/>
              <a:t>: Command-line interface to provision Spark-ready (and </a:t>
            </a:r>
            <a:r>
              <a:rPr lang="en-US" dirty="0" err="1"/>
              <a:t>Sparklyr</a:t>
            </a:r>
            <a:r>
              <a:rPr lang="en-US" dirty="0"/>
              <a:t>-ready) clusters in Batch</a:t>
            </a:r>
          </a:p>
          <a:p>
            <a:pPr lvl="1"/>
            <a:r>
              <a:rPr lang="en-US" dirty="0">
                <a:hlinkClick r:id="rId3"/>
              </a:rPr>
              <a:t>www.github.com/azure/aztk</a:t>
            </a:r>
            <a:endParaRPr lang="en-US" dirty="0"/>
          </a:p>
          <a:p>
            <a:pPr lvl="1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Pip install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aztk</a:t>
            </a:r>
            <a:endParaRPr lang="en-US" dirty="0"/>
          </a:p>
          <a:p>
            <a:r>
              <a:rPr lang="en-US" dirty="0"/>
              <a:t>Provision a Spark cluster in about 5 minutes</a:t>
            </a:r>
          </a:p>
          <a:p>
            <a:pPr lvl="1"/>
            <a:r>
              <a:rPr lang="en-US" dirty="0"/>
              <a:t>Choice of VM instance types</a:t>
            </a:r>
          </a:p>
          <a:p>
            <a:pPr lvl="1"/>
            <a:r>
              <a:rPr lang="en-US" dirty="0"/>
              <a:t>Use provided Docker instances (or your own)</a:t>
            </a:r>
          </a:p>
          <a:p>
            <a:pPr lvl="1"/>
            <a:r>
              <a:rPr lang="en-US" dirty="0"/>
              <a:t>Pay only for VM usage, by the minute</a:t>
            </a:r>
          </a:p>
          <a:p>
            <a:pPr lvl="1"/>
            <a:r>
              <a:rPr lang="en-US" dirty="0"/>
              <a:t>Optionally, use low-priority nodes to save costs</a:t>
            </a:r>
          </a:p>
          <a:p>
            <a:r>
              <a:rPr lang="en-US" dirty="0"/>
              <a:t>Tools to manage persistent storage</a:t>
            </a:r>
          </a:p>
          <a:p>
            <a:r>
              <a:rPr lang="en-US" dirty="0"/>
              <a:t>Easily connect to RStudio Server and Spark UIs from desktop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7C9A1-D33C-434A-BBF4-5DC92D0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777"/>
          </a:xfrm>
        </p:spPr>
        <p:txBody>
          <a:bodyPr>
            <a:normAutofit/>
          </a:bodyPr>
          <a:lstStyle/>
          <a:p>
            <a:r>
              <a:rPr lang="en-US" sz="3600" dirty="0"/>
              <a:t>AZTK - 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7226"/>
            <a:ext cx="10515600" cy="2150564"/>
          </a:xfrm>
        </p:spPr>
        <p:txBody>
          <a:bodyPr>
            <a:noAutofit/>
          </a:bodyPr>
          <a:lstStyle/>
          <a:p>
            <a:r>
              <a:rPr lang="en-US" sz="1600" dirty="0"/>
              <a:t>AZTK runs Spark on Standalone Mode (on the master) in Azure Batch</a:t>
            </a:r>
          </a:p>
          <a:p>
            <a:r>
              <a:rPr lang="en-US" sz="1600" dirty="0"/>
              <a:t>All processes run within the Docker container that comes ready with each node</a:t>
            </a:r>
          </a:p>
          <a:p>
            <a:r>
              <a:rPr lang="en-US" sz="1600" dirty="0"/>
              <a:t>Each node in the cluster is a Spark worker node, one of which is elected as the Spark master (we can also choose to the put the Spark master on its own node)</a:t>
            </a:r>
          </a:p>
          <a:p>
            <a:r>
              <a:rPr lang="en-US" sz="1600" dirty="0"/>
              <a:t>Additional software/custom-scripts can run on the Spark master node (such as </a:t>
            </a:r>
            <a:r>
              <a:rPr lang="en-US" sz="1600" dirty="0" err="1"/>
              <a:t>Jupyter</a:t>
            </a:r>
            <a:r>
              <a:rPr lang="en-US" sz="1600" dirty="0"/>
              <a:t>, R Studio Server,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r>
              <a:rPr lang="en-US" sz="1600" dirty="0"/>
              <a:t>Additional software/custom-scripts can run across the Spark worker nodes (such as installing specific jars, </a:t>
            </a:r>
            <a:r>
              <a:rPr lang="en-US" sz="1600" dirty="0" err="1"/>
              <a:t>propietary</a:t>
            </a:r>
            <a:r>
              <a:rPr lang="en-US" sz="1600" dirty="0"/>
              <a:t> libraries,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84" y="1411555"/>
            <a:ext cx="7975667" cy="22787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C34E-0322-EE4D-86F7-4895442BA99E}" type="datetime1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0981-FE7B-454B-9480-B3818B7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and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C6D7-6DEF-4F00-A76C-5E915A05E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Provision a Spark cluster:</a:t>
            </a:r>
          </a:p>
          <a:p>
            <a:pPr marL="400050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aztk</a:t>
            </a:r>
            <a:r>
              <a:rPr lang="en-US" sz="2400" dirty="0">
                <a:latin typeface="Consolas" panose="020B0609020204030204" pitchFamily="49" charset="0"/>
              </a:rPr>
              <a:t> spark cluster create --id chauldspark4 --size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to the Spark cluster and map ports:</a:t>
            </a:r>
          </a:p>
          <a:p>
            <a:pPr marL="400050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aztk</a:t>
            </a:r>
            <a:r>
              <a:rPr lang="en-US" sz="2400" dirty="0">
                <a:latin typeface="Consolas" panose="020B0609020204030204" pitchFamily="49" charset="0"/>
              </a:rPr>
              <a:t> spark cluster </a:t>
            </a:r>
            <a:r>
              <a:rPr lang="en-US" sz="2400" dirty="0" err="1">
                <a:latin typeface="Consolas" panose="020B0609020204030204" pitchFamily="49" charset="0"/>
              </a:rPr>
              <a:t>ssh</a:t>
            </a:r>
            <a:r>
              <a:rPr lang="en-US" sz="2400" dirty="0">
                <a:latin typeface="Consolas" panose="020B0609020204030204" pitchFamily="49" charset="0"/>
              </a:rPr>
              <a:t> --id chauldspark4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Launch RStudio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 err="1">
                <a:latin typeface="Consolas" panose="020B0609020204030204" pitchFamily="49" charset="0"/>
              </a:rPr>
              <a:t>sparklyr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cluster_url</a:t>
            </a:r>
            <a:r>
              <a:rPr lang="en-US" sz="2400" dirty="0">
                <a:latin typeface="Consolas" panose="020B0609020204030204" pitchFamily="49" charset="0"/>
              </a:rPr>
              <a:t> &lt;- paste0("spark://",”localhost”, ":7077")</a:t>
            </a:r>
          </a:p>
          <a:p>
            <a:pPr marL="400050" lvl="1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sc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spark_connect</a:t>
            </a:r>
            <a:r>
              <a:rPr lang="en-US" sz="2400" dirty="0">
                <a:latin typeface="Consolas" panose="020B0609020204030204" pitchFamily="49" charset="0"/>
              </a:rPr>
              <a:t>(master = </a:t>
            </a:r>
            <a:r>
              <a:rPr lang="en-US" sz="2400" dirty="0" err="1">
                <a:latin typeface="Consolas" panose="020B0609020204030204" pitchFamily="49" charset="0"/>
              </a:rPr>
              <a:t>cluster_url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E229E-488B-46F8-9B6D-66240981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0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F50E1-DB99-48B5-829F-5B745A58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dplyr with Sparklyr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25131-BA01-4868-8770-ACB1DFF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9F76B-B0F2-412E-B3F0-07BDD6F85435}"/>
              </a:ext>
            </a:extLst>
          </p:cNvPr>
          <p:cNvSpPr txBox="1"/>
          <p:nvPr/>
        </p:nvSpPr>
        <p:spPr>
          <a:xfrm>
            <a:off x="609600" y="1263058"/>
            <a:ext cx="1031564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Connect to the Spark cluster: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sparklyr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cluster_url</a:t>
            </a:r>
            <a:r>
              <a:rPr lang="en-US" dirty="0">
                <a:latin typeface="Consolas" panose="020B0609020204030204" pitchFamily="49" charset="0"/>
              </a:rPr>
              <a:t> &lt;- paste0("spark://", system("hostname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", intern = TRUE), ":7077")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</a:rPr>
              <a:t>(master = </a:t>
            </a:r>
            <a:r>
              <a:rPr lang="en-US" dirty="0" err="1">
                <a:latin typeface="Consolas" panose="020B0609020204030204" pitchFamily="49" charset="0"/>
              </a:rPr>
              <a:t>cluster_url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3200" dirty="0"/>
              <a:t>Load in some data:</a:t>
            </a:r>
          </a:p>
          <a:p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flights_tbl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copy_to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</a:rPr>
              <a:t>, nycflights13::flights, "flights")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3200" dirty="0"/>
              <a:t>Munge with </a:t>
            </a:r>
            <a:r>
              <a:rPr lang="en-US" sz="3200" dirty="0" err="1"/>
              <a:t>dplyr</a:t>
            </a:r>
            <a:r>
              <a:rPr lang="en-US" sz="3200" dirty="0"/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delay &lt;- </a:t>
            </a:r>
            <a:r>
              <a:rPr lang="en-US" dirty="0" err="1">
                <a:latin typeface="Consolas" panose="020B0609020204030204" pitchFamily="49" charset="0"/>
              </a:rPr>
              <a:t>flights_tbl</a:t>
            </a:r>
            <a:r>
              <a:rPr lang="en-US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tailnum</a:t>
            </a:r>
            <a:r>
              <a:rPr lang="en-US" dirty="0">
                <a:latin typeface="Consolas" panose="020B0609020204030204" pitchFamily="49" charset="0"/>
              </a:rPr>
              <a:t>) %&gt;%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(count = n(),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 = mean(distance), delay = mean(</a:t>
            </a:r>
            <a:r>
              <a:rPr lang="en-US" dirty="0" err="1">
                <a:latin typeface="Consolas" panose="020B0609020204030204" pitchFamily="49" charset="0"/>
              </a:rPr>
              <a:t>arr_delay</a:t>
            </a:r>
            <a:r>
              <a:rPr lang="en-US" dirty="0">
                <a:latin typeface="Consolas" panose="020B0609020204030204" pitchFamily="49" charset="0"/>
              </a:rPr>
              <a:t>)) %&gt;%</a:t>
            </a:r>
          </a:p>
          <a:p>
            <a:r>
              <a:rPr lang="en-US" dirty="0">
                <a:latin typeface="Consolas" panose="020B0609020204030204" pitchFamily="49" charset="0"/>
              </a:rPr>
              <a:t>  filter(count &gt; 20,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 &lt; 2000, !is.na(delay)) %&gt;%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2983799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E335-30B2-45EA-8020-3B1F8888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D116-68B5-4C6A-AE8B-054B0B5A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of the computation take place in the Spark cluster</a:t>
            </a:r>
          </a:p>
          <a:p>
            <a:pPr lvl="1"/>
            <a:r>
              <a:rPr lang="en-US" dirty="0"/>
              <a:t>Computations are delayed until you need results</a:t>
            </a:r>
          </a:p>
          <a:p>
            <a:pPr lvl="1"/>
            <a:r>
              <a:rPr lang="en-US" dirty="0"/>
              <a:t>Behind the scenes, Spark SQL statements are being written for you</a:t>
            </a:r>
          </a:p>
          <a:p>
            <a:pPr lvl="1"/>
            <a:endParaRPr lang="en-US" dirty="0"/>
          </a:p>
          <a:p>
            <a:r>
              <a:rPr lang="en-US" dirty="0"/>
              <a:t>None of the data comes back to R</a:t>
            </a:r>
          </a:p>
          <a:p>
            <a:pPr lvl="1"/>
            <a:r>
              <a:rPr lang="en-US" dirty="0"/>
              <a:t>Until you call </a:t>
            </a:r>
            <a:r>
              <a:rPr lang="en-US" dirty="0">
                <a:latin typeface="Consolas" panose="020B0609020204030204" pitchFamily="49" charset="0"/>
              </a:rPr>
              <a:t>collect</a:t>
            </a:r>
            <a:r>
              <a:rPr lang="en-US" dirty="0"/>
              <a:t>, when it becomes a </a:t>
            </a:r>
            <a:r>
              <a:rPr lang="en-US" dirty="0" err="1">
                <a:latin typeface="Consolas" panose="020B0609020204030204" pitchFamily="49" charset="0"/>
              </a:rPr>
              <a:t>tbl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It’s only at this point you have to worry about data size</a:t>
            </a:r>
          </a:p>
          <a:p>
            <a:pPr lvl="1"/>
            <a:r>
              <a:rPr lang="en-NZ" dirty="0"/>
              <a:t>Be conscious if you are transferring over the internet</a:t>
            </a:r>
          </a:p>
          <a:p>
            <a:pPr lvl="1"/>
            <a:r>
              <a:rPr lang="en-NZ" dirty="0"/>
              <a:t>Consider interacting on a ‘remote’ VM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all ordinary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8083-CB79-4C98-9AD7-A0F28F4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D0DF5-50D8-4C81-BC3E-58ED99C8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with </a:t>
            </a:r>
            <a:r>
              <a:rPr lang="en-US" dirty="0" err="1"/>
              <a:t>SparklyR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264866-6D27-4152-9484-E7C42600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26834-44F4-40A7-8BBA-B324F72CE779}"/>
              </a:ext>
            </a:extLst>
          </p:cNvPr>
          <p:cNvSpPr txBox="1"/>
          <p:nvPr/>
        </p:nvSpPr>
        <p:spPr>
          <a:xfrm>
            <a:off x="4419600" y="1459396"/>
            <a:ext cx="11049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&gt; m &lt;- </a:t>
            </a:r>
            <a:r>
              <a:rPr lang="en-US" sz="1600" dirty="0" err="1">
                <a:latin typeface="Consolas" panose="020B0609020204030204" pitchFamily="49" charset="0"/>
              </a:rPr>
              <a:t>ml_linear_regression</a:t>
            </a:r>
            <a:r>
              <a:rPr lang="en-US" sz="1600" dirty="0">
                <a:latin typeface="Consolas" panose="020B0609020204030204" pitchFamily="49" charset="0"/>
              </a:rPr>
              <a:t>(delay ~ </a:t>
            </a:r>
            <a:r>
              <a:rPr lang="en-US" sz="1600" dirty="0" err="1">
                <a:latin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delay_near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* No rows dropped by '</a:t>
            </a:r>
            <a:r>
              <a:rPr lang="en-US" sz="1600" dirty="0" err="1">
                <a:latin typeface="Consolas" panose="020B0609020204030204" pitchFamily="49" charset="0"/>
              </a:rPr>
              <a:t>na.omit</a:t>
            </a:r>
            <a:r>
              <a:rPr lang="en-US" sz="1600" dirty="0">
                <a:latin typeface="Consolas" panose="020B0609020204030204" pitchFamily="49" charset="0"/>
              </a:rPr>
              <a:t>' call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&gt; summary(m)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Call: </a:t>
            </a:r>
            <a:r>
              <a:rPr lang="en-US" sz="1600" dirty="0" err="1">
                <a:latin typeface="Consolas" panose="020B0609020204030204" pitchFamily="49" charset="0"/>
              </a:rPr>
              <a:t>ml_linear_regression</a:t>
            </a:r>
            <a:r>
              <a:rPr lang="en-US" sz="1600" dirty="0">
                <a:latin typeface="Consolas" panose="020B0609020204030204" pitchFamily="49" charset="0"/>
              </a:rPr>
              <a:t>(delay ~ </a:t>
            </a:r>
            <a:r>
              <a:rPr lang="en-US" sz="1600" dirty="0" err="1">
                <a:latin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delay_near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Deviance Residuals::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-19.9499  -5.8752  -0.7035   5.1867  40.8973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(Intercept) 0.6904319  1.0199146   0.677   0.4986    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dist</a:t>
            </a:r>
            <a:r>
              <a:rPr lang="en-US" sz="1600" dirty="0">
                <a:latin typeface="Consolas" panose="020B0609020204030204" pitchFamily="49" charset="0"/>
              </a:rPr>
              <a:t>        0.0195910  0.0019252  10.176   &lt;2e-16 ***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R-Squared: 0.09619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Root Mean Squared Error: 8.075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&gt; </a:t>
            </a:r>
          </a:p>
          <a:p>
            <a:endParaRPr lang="en-US" sz="1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B7B9AA-1A96-4DB4-9192-8F21EF2A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3657600" cy="48005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SparklyR</a:t>
            </a:r>
            <a:r>
              <a:rPr lang="en-US" dirty="0"/>
              <a:t> provides R interfaces to Spark’s distributed machine learning algorithms (</a:t>
            </a:r>
            <a:r>
              <a:rPr lang="en-US" dirty="0" err="1"/>
              <a:t>MLlib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Computations happing in the Spark cluster, not in R</a:t>
            </a:r>
          </a:p>
        </p:txBody>
      </p:sp>
    </p:spTree>
    <p:extLst>
      <p:ext uri="{BB962C8B-B14F-4D97-AF65-F5344CB8AC3E}">
        <p14:creationId xmlns:p14="http://schemas.microsoft.com/office/powerpoint/2010/main" val="2509671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HANDS ON – Work in Pairs or groups</a:t>
            </a:r>
            <a:br>
              <a:rPr lang="en-NZ" dirty="0"/>
            </a:br>
            <a:r>
              <a:rPr lang="en-NZ" dirty="0"/>
              <a:t>8 cores per 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794-C5A5-4768-B7C1-6A116FAE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/>
          <a:lstStyle/>
          <a:p>
            <a:r>
              <a:rPr lang="en-NZ" i="1" dirty="0"/>
              <a:t>Train a </a:t>
            </a:r>
            <a:r>
              <a:rPr lang="en-NZ" i="1" dirty="0" err="1"/>
              <a:t>RandomForest</a:t>
            </a:r>
            <a:r>
              <a:rPr lang="en-NZ" i="1" dirty="0"/>
              <a:t> model to predict flight delays in the nycflights13 dataset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403-825D-4F55-9BD0-13B8BFC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Speeding up your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F465-295C-4FC3-BB1D-1F0235C8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78363"/>
          </a:xfrm>
        </p:spPr>
        <p:txBody>
          <a:bodyPr/>
          <a:lstStyle/>
          <a:p>
            <a:r>
              <a:rPr lang="en-US" dirty="0"/>
              <a:t>Vectorize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6F0E-1B2C-42C1-A323-1086C3D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MOAR cat">
            <a:extLst>
              <a:ext uri="{FF2B5EF4-FFF2-40B4-BE49-F238E27FC236}">
                <a16:creationId xmlns:a16="http://schemas.microsoft.com/office/drawing/2014/main" id="{3C15CA70-64FE-4AE4-A114-B63F000F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859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012D2-F6D0-4992-9FAD-72C671FB5819}"/>
              </a:ext>
            </a:extLst>
          </p:cNvPr>
          <p:cNvSpPr txBox="1">
            <a:spLocks/>
          </p:cNvSpPr>
          <p:nvPr/>
        </p:nvSpPr>
        <p:spPr>
          <a:xfrm>
            <a:off x="609600" y="1447799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trike="sngStrike" dirty="0"/>
              <a:t>Vectorize</a:t>
            </a:r>
          </a:p>
          <a:p>
            <a:r>
              <a:rPr lang="en-US" dirty="0" err="1"/>
              <a:t>Moar</a:t>
            </a:r>
            <a:r>
              <a:rPr lang="en-US" dirty="0"/>
              <a:t> megahertz!</a:t>
            </a:r>
          </a:p>
          <a:p>
            <a:r>
              <a:rPr lang="en-US" dirty="0" err="1"/>
              <a:t>Moar</a:t>
            </a:r>
            <a:r>
              <a:rPr lang="en-US" dirty="0"/>
              <a:t> RAM!</a:t>
            </a:r>
          </a:p>
          <a:p>
            <a:r>
              <a:rPr lang="en-US" dirty="0" err="1"/>
              <a:t>Moar</a:t>
            </a:r>
            <a:r>
              <a:rPr lang="en-US" dirty="0"/>
              <a:t> cores!</a:t>
            </a:r>
          </a:p>
          <a:p>
            <a:r>
              <a:rPr lang="en-US" dirty="0" err="1"/>
              <a:t>Moar</a:t>
            </a:r>
            <a:r>
              <a:rPr lang="en-US" dirty="0"/>
              <a:t> computers!</a:t>
            </a:r>
          </a:p>
          <a:p>
            <a:r>
              <a:rPr lang="en-US" dirty="0" err="1"/>
              <a:t>Moar</a:t>
            </a:r>
            <a:r>
              <a:rPr lang="en-US" dirty="0"/>
              <a:t>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EF607E-F623-436F-91EE-691FDD6B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E273A1-ADCF-47ED-AB63-1A591937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Embarrassingly parallel (small): </a:t>
            </a:r>
            <a:r>
              <a:rPr lang="en-US" b="1" dirty="0"/>
              <a:t>foreach</a:t>
            </a:r>
            <a:r>
              <a:rPr lang="en-US" dirty="0"/>
              <a:t> + local backend</a:t>
            </a:r>
          </a:p>
          <a:p>
            <a:endParaRPr lang="en-US" dirty="0"/>
          </a:p>
          <a:p>
            <a:r>
              <a:rPr lang="en-US" dirty="0"/>
              <a:t>Embarrassingly parallel (big): foreach + cluster backend</a:t>
            </a:r>
          </a:p>
          <a:p>
            <a:pPr lvl="1"/>
            <a:r>
              <a:rPr lang="en-US" dirty="0"/>
              <a:t>Create &amp; use clusters in Azure with </a:t>
            </a:r>
            <a:r>
              <a:rPr lang="en-US" b="1" dirty="0" err="1"/>
              <a:t>doAzureParallel</a:t>
            </a:r>
            <a:endParaRPr lang="en-US" b="1" dirty="0"/>
          </a:p>
          <a:p>
            <a:pPr lvl="1"/>
            <a:r>
              <a:rPr lang="en-NZ" dirty="0"/>
              <a:t>Low priority can be extremely well priced!</a:t>
            </a:r>
            <a:endParaRPr lang="en-US" dirty="0"/>
          </a:p>
          <a:p>
            <a:endParaRPr lang="en-US" dirty="0"/>
          </a:p>
          <a:p>
            <a:r>
              <a:rPr lang="en-US" dirty="0"/>
              <a:t>Big, distributed data: </a:t>
            </a:r>
            <a:r>
              <a:rPr lang="en-US" dirty="0" err="1"/>
              <a:t>sparklyr</a:t>
            </a:r>
            <a:endParaRPr lang="en-US" dirty="0"/>
          </a:p>
          <a:p>
            <a:pPr lvl="1"/>
            <a:r>
              <a:rPr lang="en-US" dirty="0"/>
              <a:t>Create Spark clusters with </a:t>
            </a:r>
            <a:r>
              <a:rPr lang="en-US" dirty="0" err="1"/>
              <a:t>sparklyr</a:t>
            </a:r>
            <a:r>
              <a:rPr lang="en-US" dirty="0"/>
              <a:t> in Azure with </a:t>
            </a:r>
            <a:r>
              <a:rPr lang="en-US" b="1" dirty="0" err="1"/>
              <a:t>azkt</a:t>
            </a:r>
            <a:endParaRPr lang="en-NZ" b="1" dirty="0"/>
          </a:p>
          <a:p>
            <a:pPr lvl="1"/>
            <a:endParaRPr lang="en-NZ" b="1" dirty="0"/>
          </a:p>
          <a:p>
            <a:pPr marL="457200" lvl="1" indent="0">
              <a:buNone/>
            </a:pPr>
            <a:r>
              <a:rPr lang="en-NZ" b="1" dirty="0">
                <a:hlinkClick r:id="rId3"/>
              </a:rPr>
              <a:t>chauld@microsoft.com</a:t>
            </a:r>
            <a:r>
              <a:rPr lang="en-NZ" b="1" dirty="0"/>
              <a:t> 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CF9FD-903C-4DFA-8134-4125474C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34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41812-F186-479B-81F3-74448E58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3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EDC3-A811-421B-B9D7-2F3BDC7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Embarrassingly Parallel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FDB4-505E-4A3C-8ECA-0C1C05E9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Easy to speed things up when:</a:t>
            </a:r>
          </a:p>
          <a:p>
            <a:r>
              <a:rPr lang="en-US" dirty="0"/>
              <a:t>Calculating similar things many times</a:t>
            </a:r>
          </a:p>
          <a:p>
            <a:pPr lvl="1"/>
            <a:r>
              <a:rPr lang="en-US" dirty="0"/>
              <a:t>Iterations in a loop, chunks of data, …</a:t>
            </a:r>
          </a:p>
          <a:p>
            <a:r>
              <a:rPr lang="en-US" dirty="0"/>
              <a:t>Calculations are independent of each other</a:t>
            </a:r>
          </a:p>
          <a:p>
            <a:r>
              <a:rPr lang="en-US" dirty="0"/>
              <a:t>Each calculation takes a decent amount of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Just run </a:t>
            </a:r>
            <a:r>
              <a:rPr lang="en-US" b="1" dirty="0"/>
              <a:t>multiple calculations at the same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6E159-7C8E-4CCF-9DD1-C5710EB4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DC3A6-CFA2-4EF6-B9AF-5CCA9B7D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FBCE7-AE00-417E-B77F-C304E1DC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Embarrassing?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8916C-634C-4749-895C-1C9832BD8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Embarrassingly Parallel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90331-5462-4505-B0A4-73296ED01D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Group-by Analyses</a:t>
            </a:r>
          </a:p>
          <a:p>
            <a:pPr marL="0" indent="0">
              <a:buNone/>
            </a:pPr>
            <a:r>
              <a:rPr lang="en-US" sz="2800" dirty="0"/>
              <a:t>Reporting</a:t>
            </a:r>
          </a:p>
          <a:p>
            <a:pPr marL="0" indent="0">
              <a:buNone/>
            </a:pPr>
            <a:r>
              <a:rPr lang="en-US" sz="2800" dirty="0"/>
              <a:t>Simulations</a:t>
            </a:r>
          </a:p>
          <a:p>
            <a:pPr marL="0" indent="0">
              <a:buNone/>
            </a:pPr>
            <a:r>
              <a:rPr lang="en-US" sz="2800" dirty="0"/>
              <a:t>Resampling / Bootstrapping</a:t>
            </a:r>
          </a:p>
          <a:p>
            <a:pPr marL="0" indent="0">
              <a:buNone/>
            </a:pPr>
            <a:r>
              <a:rPr lang="en-US" sz="2800" dirty="0"/>
              <a:t>Optimization / Search (somewhat)</a:t>
            </a:r>
          </a:p>
          <a:p>
            <a:pPr marL="0" indent="0">
              <a:buNone/>
            </a:pPr>
            <a:r>
              <a:rPr lang="en-NZ" sz="2800" dirty="0"/>
              <a:t>Random Forests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Prediction (scoring)</a:t>
            </a:r>
          </a:p>
          <a:p>
            <a:pPr marL="0" indent="0">
              <a:buNone/>
            </a:pPr>
            <a:r>
              <a:rPr lang="en-US" sz="2800" dirty="0"/>
              <a:t>Cross-Validation</a:t>
            </a:r>
          </a:p>
          <a:p>
            <a:pPr marL="0" indent="0">
              <a:buNone/>
            </a:pPr>
            <a:r>
              <a:rPr lang="en-US" sz="2800" dirty="0" err="1"/>
              <a:t>Backtesting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1B8DE-61D1-4D3A-A296-26859505D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 Embarrassingly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8D0E5-386D-411C-9347-C998FF3797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SQL operations (many)</a:t>
            </a:r>
          </a:p>
          <a:p>
            <a:pPr marL="0" indent="0">
              <a:buNone/>
            </a:pPr>
            <a:r>
              <a:rPr lang="en-US" sz="2800" dirty="0"/>
              <a:t>Matrix inverse</a:t>
            </a:r>
          </a:p>
          <a:p>
            <a:pPr marL="0" indent="0">
              <a:buNone/>
            </a:pPr>
            <a:r>
              <a:rPr lang="en-US" sz="2800" dirty="0"/>
              <a:t>Linear regression (training)</a:t>
            </a:r>
          </a:p>
          <a:p>
            <a:pPr marL="0" indent="0">
              <a:buNone/>
            </a:pPr>
            <a:r>
              <a:rPr lang="en-US" sz="2800" dirty="0"/>
              <a:t>Logistic Regression (training)</a:t>
            </a:r>
          </a:p>
          <a:p>
            <a:pPr marL="0" indent="0">
              <a:buNone/>
            </a:pPr>
            <a:r>
              <a:rPr lang="en-US" sz="2800" dirty="0"/>
              <a:t>Building Trees</a:t>
            </a:r>
          </a:p>
          <a:p>
            <a:pPr marL="0" indent="0">
              <a:buNone/>
            </a:pPr>
            <a:r>
              <a:rPr lang="en-NZ" sz="2800" dirty="0"/>
              <a:t>B</a:t>
            </a:r>
            <a:r>
              <a:rPr lang="en-US" sz="2800" dirty="0" err="1"/>
              <a:t>oosting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Neural Networks (training)</a:t>
            </a:r>
          </a:p>
          <a:p>
            <a:pPr marL="0" indent="0">
              <a:buNone/>
            </a:pPr>
            <a:r>
              <a:rPr lang="en-US" sz="2800" dirty="0"/>
              <a:t>Time Series (most things)</a:t>
            </a:r>
          </a:p>
          <a:p>
            <a:pPr marL="0" indent="0">
              <a:buNone/>
            </a:pPr>
            <a:r>
              <a:rPr lang="en-US" sz="2800" dirty="0"/>
              <a:t>Train tracks</a:t>
            </a:r>
          </a:p>
        </p:txBody>
      </p:sp>
    </p:spTree>
    <p:extLst>
      <p:ext uri="{BB962C8B-B14F-4D97-AF65-F5344CB8AC3E}">
        <p14:creationId xmlns:p14="http://schemas.microsoft.com/office/powerpoint/2010/main" val="6147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1DFD-A7A2-4A2B-8B36-CC9D199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Birthday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44B2-0DCA-4B2A-B18A-A7CD9058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likelihood that there are two people in this room who share the same birthday?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1FA0A-7166-4991-9ACA-978EC110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Birthday">
            <a:extLst>
              <a:ext uri="{FF2B5EF4-FFF2-40B4-BE49-F238E27FC236}">
                <a16:creationId xmlns:a16="http://schemas.microsoft.com/office/drawing/2014/main" id="{B0A4C916-796D-45EB-A1A1-EDDCBEC9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38162"/>
            <a:ext cx="7997764" cy="35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6AAD-4D60-42DD-84FE-01050BF3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Birthday Problem Simulator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9829-22EA-43BF-8C69-62E2C483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16521-D1E3-485E-B711-E277DF52777C}"/>
              </a:ext>
            </a:extLst>
          </p:cNvPr>
          <p:cNvSpPr txBox="1"/>
          <p:nvPr/>
        </p:nvSpPr>
        <p:spPr>
          <a:xfrm>
            <a:off x="609600" y="1590628"/>
            <a:ext cx="10668000" cy="4142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atin typeface="Consolas" pitchFamily="49" charset="0"/>
                <a:ea typeface="MS PGothic" pitchFamily="34" charset="-128"/>
                <a:cs typeface="Consolas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err="1"/>
              <a:t>pbirthdaysim</a:t>
            </a:r>
            <a:r>
              <a:rPr lang="en-US" dirty="0"/>
              <a:t> &lt;- function(n) {</a:t>
            </a:r>
          </a:p>
          <a:p>
            <a:r>
              <a:rPr lang="en-US" dirty="0"/>
              <a:t>  </a:t>
            </a:r>
            <a:r>
              <a:rPr lang="en-US" dirty="0" err="1"/>
              <a:t>ntests</a:t>
            </a:r>
            <a:r>
              <a:rPr lang="en-US" dirty="0"/>
              <a:t> &lt;- 100000</a:t>
            </a:r>
          </a:p>
          <a:p>
            <a:r>
              <a:rPr lang="en-US" dirty="0"/>
              <a:t>  pop &lt;- 1:365</a:t>
            </a:r>
          </a:p>
          <a:p>
            <a:r>
              <a:rPr lang="en-US" dirty="0"/>
              <a:t>  </a:t>
            </a:r>
            <a:r>
              <a:rPr lang="en-US" dirty="0" err="1"/>
              <a:t>anydup</a:t>
            </a:r>
            <a:r>
              <a:rPr lang="en-US" dirty="0"/>
              <a:t> &lt;- function(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      any(duplicated(</a:t>
            </a:r>
          </a:p>
          <a:p>
            <a:r>
              <a:rPr lang="en-US" dirty="0"/>
              <a:t>		sample(pop, n, replace=TRUE)))</a:t>
            </a:r>
          </a:p>
          <a:p>
            <a:r>
              <a:rPr lang="en-US" dirty="0"/>
              <a:t>  sum(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ntests</a:t>
            </a:r>
            <a:r>
              <a:rPr lang="en-US" dirty="0"/>
              <a:t>), </a:t>
            </a:r>
            <a:r>
              <a:rPr lang="en-US" dirty="0" err="1"/>
              <a:t>anydup</a:t>
            </a:r>
            <a:r>
              <a:rPr lang="en-US" dirty="0"/>
              <a:t>)) / </a:t>
            </a:r>
            <a:r>
              <a:rPr lang="en-US" dirty="0" err="1"/>
              <a:t>ntests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bdayp</a:t>
            </a:r>
            <a:r>
              <a:rPr lang="en-US" dirty="0"/>
              <a:t> &lt;- </a:t>
            </a:r>
            <a:r>
              <a:rPr lang="en-US" dirty="0" err="1"/>
              <a:t>sapply</a:t>
            </a:r>
            <a:r>
              <a:rPr lang="en-US" dirty="0"/>
              <a:t>(1:100, </a:t>
            </a:r>
            <a:r>
              <a:rPr lang="en-US" dirty="0" err="1"/>
              <a:t>pbirthdaysim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B2536-0CCE-492B-A298-C05192F8AD2C}"/>
              </a:ext>
            </a:extLst>
          </p:cNvPr>
          <p:cNvSpPr txBox="1"/>
          <p:nvPr/>
        </p:nvSpPr>
        <p:spPr>
          <a:xfrm>
            <a:off x="7315200" y="4953000"/>
            <a:ext cx="35818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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/>
              <a:t>About 5 minutes</a:t>
            </a:r>
            <a:br>
              <a:rPr lang="en-US" sz="3200" dirty="0"/>
            </a:br>
            <a:r>
              <a:rPr lang="en-US" sz="3200" dirty="0"/>
              <a:t>     (on this laptop)</a:t>
            </a:r>
          </a:p>
        </p:txBody>
      </p:sp>
    </p:spTree>
    <p:extLst>
      <p:ext uri="{BB962C8B-B14F-4D97-AF65-F5344CB8AC3E}">
        <p14:creationId xmlns:p14="http://schemas.microsoft.com/office/powerpoint/2010/main" val="1207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BD-C220-4850-9FF0-E586A70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HANDS ON</a:t>
            </a:r>
            <a:br>
              <a:rPr lang="en-NZ" dirty="0"/>
            </a:br>
            <a:r>
              <a:rPr lang="en-NZ" dirty="0"/>
              <a:t>GIT CLONE </a:t>
            </a:r>
            <a:r>
              <a:rPr lang="en-NZ" dirty="0">
                <a:hlinkClick r:id="rId2"/>
              </a:rPr>
              <a:t>https://tinyurl.com/aasc2018</a:t>
            </a:r>
            <a:r>
              <a:rPr lang="en-NZ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794-C5A5-4768-B7C1-6A116FAE4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Running the Birthday Simulation on your Local Machine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51E7-D9F5-4670-A223-4AC6B3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4F35-C8DF-48EF-9A3F-08DCDF9D2A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40404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10350</TotalTime>
  <Words>2321</Words>
  <Application>Microsoft Office PowerPoint</Application>
  <PresentationFormat>Widescreen</PresentationFormat>
  <Paragraphs>460</Paragraphs>
  <Slides>41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Segoe UI</vt:lpstr>
      <vt:lpstr>Office Theme</vt:lpstr>
      <vt:lpstr>Custom Design</vt:lpstr>
      <vt:lpstr>AASC2018</vt:lpstr>
      <vt:lpstr>Scaling R to the Cloud with doAzureParallel</vt:lpstr>
      <vt:lpstr>PowerPoint Presentation</vt:lpstr>
      <vt:lpstr>Speeding up your R code</vt:lpstr>
      <vt:lpstr>Embarrassingly Parallel Problems</vt:lpstr>
      <vt:lpstr>Is this Embarrassing?</vt:lpstr>
      <vt:lpstr>The Birthday Paradox</vt:lpstr>
      <vt:lpstr>Birthday Problem Simulator</vt:lpstr>
      <vt:lpstr>HANDS ON GIT CLONE https://tinyurl.com/aasc2018 </vt:lpstr>
      <vt:lpstr>library(foreach)</vt:lpstr>
      <vt:lpstr>Parallel processing with foreach</vt:lpstr>
      <vt:lpstr>HANDS ON</vt:lpstr>
      <vt:lpstr>foreach + doAzureParallel</vt:lpstr>
      <vt:lpstr>Birthday simulation</vt:lpstr>
      <vt:lpstr>DEMO – Configuring Batch Cluster</vt:lpstr>
      <vt:lpstr>HANDS ON 4 Cores Each (2 x Standard_D2_v3)</vt:lpstr>
      <vt:lpstr>Scale</vt:lpstr>
      <vt:lpstr>Tuning Your Loops</vt:lpstr>
      <vt:lpstr>Cross-validation with caret</vt:lpstr>
      <vt:lpstr>Cross-validation in parallel</vt:lpstr>
      <vt:lpstr>caret speed-ups</vt:lpstr>
      <vt:lpstr>Packages and Containers</vt:lpstr>
      <vt:lpstr>HANDS ON – Work in Pairs or groups 8 cores per group</vt:lpstr>
      <vt:lpstr>How much does it cost?</vt:lpstr>
      <vt:lpstr>Low Priority Nodes</vt:lpstr>
      <vt:lpstr>Cost Effective: More about Low Priority</vt:lpstr>
      <vt:lpstr>Managing Data</vt:lpstr>
      <vt:lpstr>HANDS ON 2 cores EACH</vt:lpstr>
      <vt:lpstr>TL;DR: Embarrassingly Parallel</vt:lpstr>
      <vt:lpstr>Distributed data processing with sparklyr</vt:lpstr>
      <vt:lpstr>What is Spark?</vt:lpstr>
      <vt:lpstr>R and Spark: Sparklyr</vt:lpstr>
      <vt:lpstr>Provisioning clusters for Sparklyr with aztk</vt:lpstr>
      <vt:lpstr>AZTK - Basic Architecture</vt:lpstr>
      <vt:lpstr>Launch and connect</vt:lpstr>
      <vt:lpstr>dplyr with Sparklyr</vt:lpstr>
      <vt:lpstr>Things to note</vt:lpstr>
      <vt:lpstr>Machine Learning with SparklyR</vt:lpstr>
      <vt:lpstr>HANDS ON – Work in Pairs or groups 8 cores per group</vt:lpstr>
      <vt:lpstr>In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Rickert</dc:creator>
  <cp:lastModifiedBy>Chris Auld</cp:lastModifiedBy>
  <cp:revision>75</cp:revision>
  <dcterms:created xsi:type="dcterms:W3CDTF">2011-08-09T23:27:51Z</dcterms:created>
  <dcterms:modified xsi:type="dcterms:W3CDTF">2018-12-02T19:36:49Z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davidsmi@microsoft.com</vt:lpwstr>
  </property>
  <property fmtid="{D5CDD505-2E9C-101B-9397-08002B2CF9AE}" pid="5" name="MSIP_Label_f42aa342-8706-4288-bd11-ebb85995028c_SetDate">
    <vt:lpwstr>2018-01-25T22:05:02.5200693Z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