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59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92" autoAdjust="0"/>
  </p:normalViewPr>
  <p:slideViewPr>
    <p:cSldViewPr>
      <p:cViewPr varScale="1">
        <p:scale>
          <a:sx n="155" d="100"/>
          <a:sy n="155" d="100"/>
        </p:scale>
        <p:origin x="173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3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3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8BE5-2A40-41AD-9E1C-E411E366B11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69BB-FF2F-4A85-BA3A-667DCDDF7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NetworkGameProgramming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Final project; prison escape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01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오버 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268760"/>
            <a:ext cx="10644777" cy="598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0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774" y="1268760"/>
            <a:ext cx="11143545" cy="626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6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무기징역을 선고 받았던 </a:t>
            </a:r>
            <a:r>
              <a:rPr lang="en-US" altLang="ko-KR" dirty="0"/>
              <a:t>Steve</a:t>
            </a:r>
            <a:r>
              <a:rPr lang="ko-KR" altLang="en-US" dirty="0"/>
              <a:t>는 어느 날 밤</a:t>
            </a:r>
            <a:r>
              <a:rPr lang="en-US" altLang="ko-KR" dirty="0"/>
              <a:t> </a:t>
            </a:r>
            <a:r>
              <a:rPr lang="ko-KR" altLang="en-US" dirty="0"/>
              <a:t>발견한 수상한 땅속의 구멍으로 교관들의 눈을 피해 탈옥하게 되는데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그 속에서 추락해가며</a:t>
            </a:r>
            <a:r>
              <a:rPr lang="en-US" altLang="ko-KR" dirty="0"/>
              <a:t>, </a:t>
            </a:r>
            <a:r>
              <a:rPr lang="ko-KR" altLang="en-US" dirty="0"/>
              <a:t>엄청난 일을 겪게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25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 이동으로 탈옥수를 움직여서</a:t>
            </a:r>
            <a:r>
              <a:rPr lang="en-US" altLang="ko-KR" dirty="0"/>
              <a:t>, </a:t>
            </a:r>
            <a:r>
              <a:rPr lang="ko-KR" altLang="en-US" dirty="0"/>
              <a:t>낙하 중에 마주치는 돌덩이를 피하는 게임이다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캐릭터는 마나를 가지고 있으며</a:t>
            </a:r>
            <a:r>
              <a:rPr lang="en-US" altLang="ko-KR" dirty="0"/>
              <a:t>, </a:t>
            </a:r>
            <a:r>
              <a:rPr lang="ko-KR" altLang="en-US" dirty="0"/>
              <a:t>꽉 찰 때 마다 돌을 부술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3000, 10000, 20000, 50000 </a:t>
            </a:r>
            <a:r>
              <a:rPr lang="ko-KR" altLang="en-US" dirty="0"/>
              <a:t>점마다 난이도 레벨이 오르며</a:t>
            </a:r>
            <a:r>
              <a:rPr lang="en-US" altLang="ko-KR" dirty="0"/>
              <a:t>, </a:t>
            </a:r>
            <a:r>
              <a:rPr lang="ko-KR" altLang="en-US" dirty="0"/>
              <a:t>레벨에 비례하여 오르는 마나 량</a:t>
            </a:r>
            <a:r>
              <a:rPr lang="en-US" altLang="ko-KR" dirty="0"/>
              <a:t>,  </a:t>
            </a:r>
            <a:r>
              <a:rPr lang="ko-KR" altLang="en-US" dirty="0"/>
              <a:t>증가 점수 량</a:t>
            </a:r>
            <a:r>
              <a:rPr lang="en-US" altLang="ko-KR" dirty="0"/>
              <a:t>,</a:t>
            </a:r>
            <a:r>
              <a:rPr lang="ko-KR" altLang="en-US" dirty="0"/>
              <a:t>최대 제한 속도가 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레벨이 높아질 수록</a:t>
            </a:r>
            <a:r>
              <a:rPr lang="en-US" altLang="ko-KR" dirty="0"/>
              <a:t>, </a:t>
            </a:r>
            <a:r>
              <a:rPr lang="ko-KR" altLang="en-US" dirty="0" err="1"/>
              <a:t>맵의</a:t>
            </a:r>
            <a:r>
              <a:rPr lang="ko-KR" altLang="en-US" dirty="0"/>
              <a:t> 색감은 긴장감을 조성하는 붉은 색으로 변해간다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84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게임 실행 전</a:t>
            </a:r>
            <a:r>
              <a:rPr lang="en-US" altLang="ko-KR" dirty="0"/>
              <a:t>, </a:t>
            </a:r>
            <a:r>
              <a:rPr lang="ko-KR" altLang="en-US" dirty="0"/>
              <a:t>서버를 켜줘야 한다</a:t>
            </a:r>
            <a:r>
              <a:rPr lang="en-US" altLang="ko-KR" dirty="0"/>
              <a:t>.(</a:t>
            </a:r>
            <a:r>
              <a:rPr lang="ko-KR" altLang="en-US" dirty="0"/>
              <a:t>아닐 시에 자동 종료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스페이스 바로 게임을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중에 </a:t>
            </a:r>
            <a:r>
              <a:rPr lang="ko-KR" altLang="en-US" dirty="0" err="1"/>
              <a:t>스페이스바를</a:t>
            </a:r>
            <a:r>
              <a:rPr lang="ko-KR" altLang="en-US" dirty="0"/>
              <a:t> 누르면 게임이 종료된다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</a:t>
            </a:r>
            <a:r>
              <a:rPr lang="en-US" altLang="ko-KR" dirty="0"/>
              <a:t>Ctrl</a:t>
            </a:r>
            <a:r>
              <a:rPr lang="ko-KR" altLang="en-US" dirty="0"/>
              <a:t>키를 누르면 네트워크 기능이 </a:t>
            </a:r>
            <a:r>
              <a:rPr lang="en-US" altLang="ko-KR" dirty="0"/>
              <a:t>ON </a:t>
            </a:r>
            <a:r>
              <a:rPr lang="ko-KR" altLang="en-US" dirty="0"/>
              <a:t>되어</a:t>
            </a:r>
            <a:r>
              <a:rPr lang="en-US" altLang="ko-KR" dirty="0"/>
              <a:t>, </a:t>
            </a:r>
            <a:r>
              <a:rPr lang="ko-KR" altLang="en-US" dirty="0"/>
              <a:t>상대 플레이어에게 자신의 상태를 표시할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4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네트워킹을 통한 </a:t>
            </a:r>
            <a:r>
              <a:rPr lang="en-US" altLang="ko-KR" dirty="0"/>
              <a:t>2</a:t>
            </a:r>
            <a:r>
              <a:rPr lang="ko-KR" altLang="en-US" dirty="0"/>
              <a:t>인 플레이가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err="1"/>
              <a:t>플레이시</a:t>
            </a:r>
            <a:r>
              <a:rPr lang="en-US" altLang="ko-KR" dirty="0"/>
              <a:t>, </a:t>
            </a:r>
            <a:r>
              <a:rPr lang="ko-KR" altLang="en-US" dirty="0"/>
              <a:t>서로의 플레이어는 왼쪽 </a:t>
            </a:r>
            <a:r>
              <a:rPr lang="en-US" altLang="ko-KR" dirty="0"/>
              <a:t>Ctrl</a:t>
            </a:r>
            <a:r>
              <a:rPr lang="ko-KR" altLang="en-US" dirty="0"/>
              <a:t>키를 이용하여</a:t>
            </a:r>
            <a:r>
              <a:rPr lang="en-US" altLang="ko-KR" dirty="0"/>
              <a:t> </a:t>
            </a:r>
            <a:r>
              <a:rPr lang="ko-KR" altLang="en-US" dirty="0"/>
              <a:t>자신의 위치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HP, MP</a:t>
            </a:r>
            <a:r>
              <a:rPr lang="ko-KR" altLang="en-US" dirty="0"/>
              <a:t>를 상대에게 보여줄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레벨에 상관없이 상대의 현 위치와 움직임을 파악할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역동적인 </a:t>
            </a:r>
            <a:r>
              <a:rPr lang="en-US" altLang="ko-KR" dirty="0"/>
              <a:t>BGM</a:t>
            </a:r>
            <a:r>
              <a:rPr lang="ko-KR" altLang="en-US" dirty="0"/>
              <a:t>과 효과음으로 게임의 재미를 한 층 더 </a:t>
            </a:r>
            <a:r>
              <a:rPr lang="en-US" altLang="ko-KR" dirty="0"/>
              <a:t>UP</a:t>
            </a:r>
            <a:r>
              <a:rPr lang="ko-KR" altLang="en-US" dirty="0"/>
              <a:t>시켜준다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스코어가 높아질 시에 이에 따라 높아지는 속도감으로</a:t>
            </a:r>
            <a:r>
              <a:rPr lang="en-US" altLang="ko-KR" dirty="0"/>
              <a:t>, </a:t>
            </a:r>
            <a:r>
              <a:rPr lang="ko-KR" altLang="en-US" dirty="0"/>
              <a:t>짜릿한 레이스를 펼칠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마나를</a:t>
            </a:r>
            <a:r>
              <a:rPr lang="ko-KR" altLang="en-US" dirty="0"/>
              <a:t> 모아 돌덩이를 파괴 시 점수 획득</a:t>
            </a:r>
          </a:p>
        </p:txBody>
      </p:sp>
    </p:spTree>
    <p:extLst>
      <p:ext uri="{BB962C8B-B14F-4D97-AF65-F5344CB8AC3E}">
        <p14:creationId xmlns:p14="http://schemas.microsoft.com/office/powerpoint/2010/main" val="310017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여러 물리 법칙들을 작용하고 싶었지만 </a:t>
            </a:r>
            <a:r>
              <a:rPr lang="en-US" altLang="ko-KR" dirty="0"/>
              <a:t>framerate</a:t>
            </a:r>
            <a:r>
              <a:rPr lang="ko-KR" altLang="en-US" dirty="0"/>
              <a:t>하락에 따른 멀미로 인해 많이 넣지 못하였다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랜덤으로 나오는 돌덩이의 위치를 공유하려 했으나</a:t>
            </a:r>
            <a:r>
              <a:rPr lang="en-US" altLang="ko-KR" dirty="0"/>
              <a:t> </a:t>
            </a:r>
            <a:r>
              <a:rPr lang="ko-KR" altLang="en-US" dirty="0"/>
              <a:t>난이도가 크게 하락하는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HP, MP, SCORE, </a:t>
            </a:r>
            <a:r>
              <a:rPr lang="ko-KR" altLang="en-US" dirty="0"/>
              <a:t>캐릭터 위치 등을 네트워크를 통해 공유했다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86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플레이법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1P : </a:t>
            </a:r>
            <a:r>
              <a:rPr lang="ko-KR" altLang="en-US" dirty="0"/>
              <a:t>서버를 실행하고 클라이언트 하나를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2P : </a:t>
            </a:r>
            <a:r>
              <a:rPr lang="ko-KR" altLang="en-US" dirty="0"/>
              <a:t>서버를 실행하고 클라이언트 둘을 실행합니다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다른 </a:t>
            </a:r>
            <a:r>
              <a:rPr lang="en-US" altLang="ko-KR" sz="2000" dirty="0"/>
              <a:t>IP </a:t>
            </a:r>
            <a:r>
              <a:rPr lang="ko-KR" altLang="en-US" sz="2000" dirty="0"/>
              <a:t>간의 통신은 해보지 못했습니다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93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  <a:r>
              <a:rPr lang="en-US" altLang="ko-KR" dirty="0"/>
              <a:t>(2p)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4"/>
            <a:ext cx="943615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1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302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NetworkGameProgramming</vt:lpstr>
      <vt:lpstr>게임 배경</vt:lpstr>
      <vt:lpstr>게임 소개</vt:lpstr>
      <vt:lpstr>게임 조작</vt:lpstr>
      <vt:lpstr>게임 특징</vt:lpstr>
      <vt:lpstr>게임 특징</vt:lpstr>
      <vt:lpstr>제언</vt:lpstr>
      <vt:lpstr>게임 플레이법</vt:lpstr>
      <vt:lpstr>게임 플레이(2p)</vt:lpstr>
      <vt:lpstr>게임 오버 시</vt:lpstr>
      <vt:lpstr>게임 시작 화면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NetworkGameProgramming</dc:title>
  <dc:creator>Registered User</dc:creator>
  <cp:lastModifiedBy>Oh SG</cp:lastModifiedBy>
  <cp:revision>8</cp:revision>
  <dcterms:created xsi:type="dcterms:W3CDTF">2015-06-16T13:12:11Z</dcterms:created>
  <dcterms:modified xsi:type="dcterms:W3CDTF">2020-03-16T14:25:52Z</dcterms:modified>
</cp:coreProperties>
</file>