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509"/>
    <a:srgbClr val="F54618"/>
    <a:srgbClr val="FFC111"/>
    <a:srgbClr val="FBD211"/>
    <a:srgbClr val="52AF19"/>
    <a:srgbClr val="70E12C"/>
    <a:srgbClr val="DC2BDF"/>
    <a:srgbClr val="FB94F7"/>
    <a:srgbClr val="4D497B"/>
    <a:srgbClr val="3F3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>
        <p:scale>
          <a:sx n="150" d="100"/>
          <a:sy n="150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0C8DB-1455-4438-BE00-76CB649FA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8F6F9-5747-4566-AE82-03773769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E1E-C3FA-4F42-B0F5-7F923E2D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C4F75-C392-427D-B7AE-1BBBC2B5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496AC-4044-4D0C-8586-6998D4C4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1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9833A-0BF8-41D5-901E-30CD8A69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E047E-E7FC-4039-9EF7-A4B57BEC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5FCF-B95C-4774-B0F0-B328D90C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CBB37-D651-40CF-BED8-B1EACA7D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723CD-2ADB-462B-99D4-61F20E9C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EB7CC1-0733-46E3-848C-7AEFCEFBF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5E8C8-0491-4535-BB01-7269EC9CB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798C9-CF55-40F6-A431-E7DAC19F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2F618-2FF7-4971-9DF0-9934090A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E02C2-97C8-4D70-BBC1-65F647EE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6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75E62-FA7B-4341-BE8C-414D1CC7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E56B8-1DE1-4FC1-A957-C964DAFC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67870-EA70-42B4-AEEF-B96DA90C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744B-716C-4DE0-AD74-6ED70737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0519-BDDF-4010-BB89-20D4DEC6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B65AB-EC78-4934-A288-0B33F635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3BBD1-306B-49AF-8FC2-E9CCC448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D277-3F35-4299-9DEC-A365AEBF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BA0BC-8EB1-4B3D-8431-B1B24BE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8FCD0-32A2-4346-A8ED-9B02C327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C4B0A-DDBF-4E02-BE9E-CC17D962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1386D-F5A9-4F1B-9B3F-CD195371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47DAAC-16AC-418B-857F-0E3842530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DA564F-857A-4B34-96B4-4111A19F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B076D-1120-4A84-9FEA-3381A75F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897E8-D8D8-42B5-82B8-64808169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40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39552-DC20-4496-A4B4-EFC56E95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E7BEB-AA45-4762-BDCF-006130A7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C09C57-6A3C-42C2-80B5-3FA042ED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E9E2CB-4D32-4058-B962-643B42286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ADA75D-7B9C-4B6D-9998-BA78A6432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454686-F34F-4B5F-804D-1D118643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7903A9-10BC-4B2E-9D09-15DFE501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2FDAB-18B5-4EBE-880D-23879640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3914-B319-419C-ABCA-00491C65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B2FC7-DAD3-43E5-ABBE-B495D2A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FC3724-C206-46B2-A515-32BD8F4D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F37D6-E783-4186-89DB-E57FEB9D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500EC-5E3E-4A66-BE66-247F3F39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8ACB5-25E8-440D-908E-BF493C33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29D3C-BFEE-4B0E-8EE9-89E63D2E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4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64081-C48D-4195-B841-28F37CFA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305BF-BB01-4BAD-8610-9C881919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8ECDF-762C-4ADF-8BF2-A0D473B19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80C73-35F2-4FE5-9E34-1258A778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50ACE-1BE1-47D7-A966-C4D8591A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CC984-8B31-4914-833D-25B71A6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9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0B927-E729-43C3-BF63-6A36147A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A04AE-D007-4380-9589-E2A0B4009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ADFF8-D649-4129-85AC-8C0A185A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545AC-BEDB-4B2E-AF5E-8255CEE8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168F5-927D-4039-AE7D-5929592E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EAFD8-F7C1-4CA0-80A4-E97B767C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9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687E5-6042-4C74-929D-97224FBC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A83B99-F71B-4EA7-8F68-D2331516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FC119-481E-4521-A1B8-B38C428AC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7DDE-B5BA-4700-B378-1636974331A6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E3A51-B057-4FFB-AF70-6A588592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C572-9EB5-436D-881F-A5CA2EEDA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8739-C913-49CA-A333-C59F24E60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EC85E68-EA55-42A1-9FEF-AEA15CF3A644}"/>
              </a:ext>
            </a:extLst>
          </p:cNvPr>
          <p:cNvSpPr/>
          <p:nvPr/>
        </p:nvSpPr>
        <p:spPr>
          <a:xfrm>
            <a:off x="7556940" y="4590790"/>
            <a:ext cx="1800000" cy="1800000"/>
          </a:xfrm>
          <a:prstGeom prst="rect">
            <a:avLst/>
          </a:prstGeom>
          <a:solidFill>
            <a:srgbClr val="4D497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4BF98A-8E97-48C1-A070-0BFE3690B59D}"/>
              </a:ext>
            </a:extLst>
          </p:cNvPr>
          <p:cNvSpPr/>
          <p:nvPr/>
        </p:nvSpPr>
        <p:spPr>
          <a:xfrm>
            <a:off x="7609562" y="4902065"/>
            <a:ext cx="1691014" cy="1064071"/>
          </a:xfrm>
          <a:prstGeom prst="ellipse">
            <a:avLst/>
          </a:prstGeom>
          <a:solidFill>
            <a:srgbClr val="3F3C7C"/>
          </a:solidFill>
          <a:ln w="57150">
            <a:solidFill>
              <a:srgbClr val="5D6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5611F-AB34-45B7-8A9B-07806081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9491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35AA60-0B07-48C0-A8A8-A9D7644E6798}"/>
              </a:ext>
            </a:extLst>
          </p:cNvPr>
          <p:cNvSpPr/>
          <p:nvPr/>
        </p:nvSpPr>
        <p:spPr>
          <a:xfrm>
            <a:off x="9356940" y="764087"/>
            <a:ext cx="900000" cy="900000"/>
          </a:xfrm>
          <a:prstGeom prst="roundRect">
            <a:avLst/>
          </a:prstGeom>
          <a:solidFill>
            <a:srgbClr val="49497B"/>
          </a:solidFill>
          <a:ln w="57150">
            <a:solidFill>
              <a:srgbClr val="117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A2D5BC-C40B-46F1-A28C-68BE45A64D07}"/>
              </a:ext>
            </a:extLst>
          </p:cNvPr>
          <p:cNvSpPr/>
          <p:nvPr/>
        </p:nvSpPr>
        <p:spPr>
          <a:xfrm>
            <a:off x="7556940" y="2599151"/>
            <a:ext cx="1800000" cy="1800000"/>
          </a:xfrm>
          <a:prstGeom prst="rect">
            <a:avLst/>
          </a:prstGeom>
          <a:solidFill>
            <a:srgbClr val="48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DB15C-1198-4436-85FE-89C621D7CD60}"/>
              </a:ext>
            </a:extLst>
          </p:cNvPr>
          <p:cNvSpPr/>
          <p:nvPr/>
        </p:nvSpPr>
        <p:spPr>
          <a:xfrm>
            <a:off x="9685134" y="2599151"/>
            <a:ext cx="1800000" cy="1800000"/>
          </a:xfrm>
          <a:prstGeom prst="rect">
            <a:avLst/>
          </a:prstGeom>
          <a:solidFill>
            <a:srgbClr val="3D3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371A1C-061F-4C7E-A5FE-75ABF971DB01}"/>
              </a:ext>
            </a:extLst>
          </p:cNvPr>
          <p:cNvSpPr/>
          <p:nvPr/>
        </p:nvSpPr>
        <p:spPr>
          <a:xfrm>
            <a:off x="7609562" y="5072063"/>
            <a:ext cx="1691014" cy="1173395"/>
          </a:xfrm>
          <a:prstGeom prst="ellipse">
            <a:avLst/>
          </a:prstGeom>
          <a:solidFill>
            <a:schemeClr val="tx1"/>
          </a:solidFill>
          <a:ln w="57150">
            <a:solidFill>
              <a:srgbClr val="3F3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39D2999C-B748-4CF3-9CAC-C89C18848EF8}"/>
              </a:ext>
            </a:extLst>
          </p:cNvPr>
          <p:cNvSpPr/>
          <p:nvPr/>
        </p:nvSpPr>
        <p:spPr>
          <a:xfrm flipV="1">
            <a:off x="7346881" y="4730703"/>
            <a:ext cx="2216376" cy="1553416"/>
          </a:xfrm>
          <a:prstGeom prst="blockArc">
            <a:avLst>
              <a:gd name="adj1" fmla="val 10800000"/>
              <a:gd name="adj2" fmla="val 21560940"/>
              <a:gd name="adj3" fmla="val 18999"/>
            </a:avLst>
          </a:prstGeom>
          <a:solidFill>
            <a:srgbClr val="4D4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50870D-3839-419C-82C2-7EA680338BEA}"/>
              </a:ext>
            </a:extLst>
          </p:cNvPr>
          <p:cNvSpPr/>
          <p:nvPr/>
        </p:nvSpPr>
        <p:spPr>
          <a:xfrm>
            <a:off x="7609562" y="4902066"/>
            <a:ext cx="1691014" cy="1064071"/>
          </a:xfrm>
          <a:prstGeom prst="ellipse">
            <a:avLst/>
          </a:prstGeom>
          <a:noFill/>
          <a:ln w="57150">
            <a:solidFill>
              <a:srgbClr val="5D65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9ED677-B2C5-4684-BC96-EDA6768ECCF7}"/>
              </a:ext>
            </a:extLst>
          </p:cNvPr>
          <p:cNvSpPr/>
          <p:nvPr/>
        </p:nvSpPr>
        <p:spPr>
          <a:xfrm rot="20806756">
            <a:off x="7631865" y="4652307"/>
            <a:ext cx="245680" cy="181379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ABBD36-13B8-498A-99FD-65902A94DC52}"/>
              </a:ext>
            </a:extLst>
          </p:cNvPr>
          <p:cNvSpPr/>
          <p:nvPr/>
        </p:nvSpPr>
        <p:spPr>
          <a:xfrm rot="746284">
            <a:off x="8824519" y="6072305"/>
            <a:ext cx="134675" cy="127654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1B3E78A-9473-4EAF-A196-16730F71F2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85135" y="4590791"/>
            <a:ext cx="180000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D3DBB4-8F87-4429-866E-061F245C14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D497B"/>
              </a:clrFrom>
              <a:clrTo>
                <a:srgbClr val="4D497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9321" y="593225"/>
            <a:ext cx="179761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02F23A-37CA-4AAD-8A4B-103DED412551}"/>
              </a:ext>
            </a:extLst>
          </p:cNvPr>
          <p:cNvSpPr/>
          <p:nvPr/>
        </p:nvSpPr>
        <p:spPr>
          <a:xfrm>
            <a:off x="2711404" y="2624552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35CA36-0E87-49E7-B6D9-9421BE42CB84}"/>
              </a:ext>
            </a:extLst>
          </p:cNvPr>
          <p:cNvSpPr/>
          <p:nvPr/>
        </p:nvSpPr>
        <p:spPr>
          <a:xfrm>
            <a:off x="2869597" y="2717801"/>
            <a:ext cx="714980" cy="757495"/>
          </a:xfrm>
          <a:prstGeom prst="ellipse">
            <a:avLst/>
          </a:prstGeom>
          <a:solidFill>
            <a:srgbClr val="D5350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143812-FCEF-408C-9F37-3411D819FD2D}"/>
              </a:ext>
            </a:extLst>
          </p:cNvPr>
          <p:cNvSpPr/>
          <p:nvPr/>
        </p:nvSpPr>
        <p:spPr>
          <a:xfrm>
            <a:off x="1370437" y="2630901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4E6D4-A6D4-4B3D-922B-C4C22005B2D8}"/>
              </a:ext>
            </a:extLst>
          </p:cNvPr>
          <p:cNvSpPr/>
          <p:nvPr/>
        </p:nvSpPr>
        <p:spPr>
          <a:xfrm>
            <a:off x="1370437" y="1448973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0EF14B4-5FE3-4A07-A955-A65A9158B2B1}"/>
              </a:ext>
            </a:extLst>
          </p:cNvPr>
          <p:cNvSpPr/>
          <p:nvPr/>
        </p:nvSpPr>
        <p:spPr>
          <a:xfrm>
            <a:off x="1524000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078AF-DFB4-4828-A32D-76A3790DF8A6}"/>
              </a:ext>
            </a:extLst>
          </p:cNvPr>
          <p:cNvSpPr/>
          <p:nvPr/>
        </p:nvSpPr>
        <p:spPr>
          <a:xfrm>
            <a:off x="1409364" y="1820861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16EE81-CC4E-41B9-A014-A2BCA894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F3969"/>
              </a:clrFrom>
              <a:clrTo>
                <a:srgbClr val="3F39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75" y="4076701"/>
            <a:ext cx="1066800" cy="1076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BE4858-6210-474E-8657-0D3FAAEE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581024"/>
            <a:ext cx="1123950" cy="112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A2E905-8998-45F1-8510-4EA6E35A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5" y="1849437"/>
            <a:ext cx="112395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861737-1404-41BE-857F-34F8FE34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75" y="4014787"/>
            <a:ext cx="1095375" cy="10382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DCD8D5B-0AF0-4C04-8425-3786FC0E49FD}"/>
              </a:ext>
            </a:extLst>
          </p:cNvPr>
          <p:cNvSpPr/>
          <p:nvPr/>
        </p:nvSpPr>
        <p:spPr>
          <a:xfrm>
            <a:off x="1878012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1EFFF7-51A3-487A-9180-EE4A646BF721}"/>
              </a:ext>
            </a:extLst>
          </p:cNvPr>
          <p:cNvSpPr/>
          <p:nvPr/>
        </p:nvSpPr>
        <p:spPr>
          <a:xfrm>
            <a:off x="1964408" y="1849437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90A7DD-1E87-40B9-BD23-CC2D2DABC6AA}"/>
              </a:ext>
            </a:extLst>
          </p:cNvPr>
          <p:cNvSpPr/>
          <p:nvPr/>
        </p:nvSpPr>
        <p:spPr>
          <a:xfrm>
            <a:off x="1686886" y="2025649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4D942B-B40A-4CAF-B36D-90E87EC5E0A4}"/>
              </a:ext>
            </a:extLst>
          </p:cNvPr>
          <p:cNvSpPr/>
          <p:nvPr/>
        </p:nvSpPr>
        <p:spPr>
          <a:xfrm>
            <a:off x="2711404" y="1448973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65F112-3053-4BAC-9F2E-D8512992D843}"/>
              </a:ext>
            </a:extLst>
          </p:cNvPr>
          <p:cNvSpPr/>
          <p:nvPr/>
        </p:nvSpPr>
        <p:spPr>
          <a:xfrm>
            <a:off x="2853720" y="1560255"/>
            <a:ext cx="714980" cy="757495"/>
          </a:xfrm>
          <a:prstGeom prst="ellipse">
            <a:avLst/>
          </a:prstGeom>
          <a:solidFill>
            <a:srgbClr val="52AF1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DF3114CA-79CD-49ED-9652-EE3B7514512D}"/>
              </a:ext>
            </a:extLst>
          </p:cNvPr>
          <p:cNvSpPr/>
          <p:nvPr/>
        </p:nvSpPr>
        <p:spPr>
          <a:xfrm>
            <a:off x="2758963" y="1514474"/>
            <a:ext cx="952502" cy="952502"/>
          </a:xfrm>
          <a:prstGeom prst="donut">
            <a:avLst>
              <a:gd name="adj" fmla="val 36221"/>
            </a:avLst>
          </a:prstGeom>
          <a:solidFill>
            <a:srgbClr val="70E12C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6DE4BFE-3E4B-4F6F-96DA-7E80DCC8EC58}"/>
              </a:ext>
            </a:extLst>
          </p:cNvPr>
          <p:cNvSpPr/>
          <p:nvPr/>
        </p:nvSpPr>
        <p:spPr>
          <a:xfrm>
            <a:off x="1420063" y="2717801"/>
            <a:ext cx="952500" cy="889000"/>
          </a:xfrm>
          <a:custGeom>
            <a:avLst/>
            <a:gdLst>
              <a:gd name="connsiteX0" fmla="*/ 6350 w 952500"/>
              <a:gd name="connsiteY0" fmla="*/ 158750 h 889000"/>
              <a:gd name="connsiteX1" fmla="*/ 127000 w 952500"/>
              <a:gd name="connsiteY1" fmla="*/ 63500 h 889000"/>
              <a:gd name="connsiteX2" fmla="*/ 247650 w 952500"/>
              <a:gd name="connsiteY2" fmla="*/ 31750 h 889000"/>
              <a:gd name="connsiteX3" fmla="*/ 336550 w 952500"/>
              <a:gd name="connsiteY3" fmla="*/ 6350 h 889000"/>
              <a:gd name="connsiteX4" fmla="*/ 431800 w 952500"/>
              <a:gd name="connsiteY4" fmla="*/ 6350 h 889000"/>
              <a:gd name="connsiteX5" fmla="*/ 577850 w 952500"/>
              <a:gd name="connsiteY5" fmla="*/ 0 h 889000"/>
              <a:gd name="connsiteX6" fmla="*/ 711200 w 952500"/>
              <a:gd name="connsiteY6" fmla="*/ 31750 h 889000"/>
              <a:gd name="connsiteX7" fmla="*/ 806450 w 952500"/>
              <a:gd name="connsiteY7" fmla="*/ 57150 h 889000"/>
              <a:gd name="connsiteX8" fmla="*/ 863600 w 952500"/>
              <a:gd name="connsiteY8" fmla="*/ 101600 h 889000"/>
              <a:gd name="connsiteX9" fmla="*/ 920750 w 952500"/>
              <a:gd name="connsiteY9" fmla="*/ 133350 h 889000"/>
              <a:gd name="connsiteX10" fmla="*/ 933450 w 952500"/>
              <a:gd name="connsiteY10" fmla="*/ 171450 h 889000"/>
              <a:gd name="connsiteX11" fmla="*/ 952500 w 952500"/>
              <a:gd name="connsiteY11" fmla="*/ 203200 h 889000"/>
              <a:gd name="connsiteX12" fmla="*/ 920750 w 952500"/>
              <a:gd name="connsiteY12" fmla="*/ 355600 h 889000"/>
              <a:gd name="connsiteX13" fmla="*/ 869950 w 952500"/>
              <a:gd name="connsiteY13" fmla="*/ 488950 h 889000"/>
              <a:gd name="connsiteX14" fmla="*/ 774700 w 952500"/>
              <a:gd name="connsiteY14" fmla="*/ 704850 h 889000"/>
              <a:gd name="connsiteX15" fmla="*/ 673100 w 952500"/>
              <a:gd name="connsiteY15" fmla="*/ 857250 h 889000"/>
              <a:gd name="connsiteX16" fmla="*/ 571500 w 952500"/>
              <a:gd name="connsiteY16" fmla="*/ 889000 h 889000"/>
              <a:gd name="connsiteX17" fmla="*/ 501650 w 952500"/>
              <a:gd name="connsiteY17" fmla="*/ 889000 h 889000"/>
              <a:gd name="connsiteX18" fmla="*/ 323850 w 952500"/>
              <a:gd name="connsiteY18" fmla="*/ 882650 h 889000"/>
              <a:gd name="connsiteX19" fmla="*/ 228600 w 952500"/>
              <a:gd name="connsiteY19" fmla="*/ 806450 h 889000"/>
              <a:gd name="connsiteX20" fmla="*/ 165100 w 952500"/>
              <a:gd name="connsiteY20" fmla="*/ 692150 h 889000"/>
              <a:gd name="connsiteX21" fmla="*/ 95250 w 952500"/>
              <a:gd name="connsiteY21" fmla="*/ 520700 h 889000"/>
              <a:gd name="connsiteX22" fmla="*/ 44450 w 952500"/>
              <a:gd name="connsiteY22" fmla="*/ 393700 h 889000"/>
              <a:gd name="connsiteX23" fmla="*/ 0 w 952500"/>
              <a:gd name="connsiteY23" fmla="*/ 254000 h 889000"/>
              <a:gd name="connsiteX24" fmla="*/ 6350 w 952500"/>
              <a:gd name="connsiteY24" fmla="*/ 15875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2500" h="889000">
                <a:moveTo>
                  <a:pt x="6350" y="158750"/>
                </a:moveTo>
                <a:lnTo>
                  <a:pt x="127000" y="63500"/>
                </a:lnTo>
                <a:lnTo>
                  <a:pt x="247650" y="31750"/>
                </a:lnTo>
                <a:lnTo>
                  <a:pt x="336550" y="6350"/>
                </a:lnTo>
                <a:lnTo>
                  <a:pt x="431800" y="6350"/>
                </a:lnTo>
                <a:lnTo>
                  <a:pt x="577850" y="0"/>
                </a:lnTo>
                <a:lnTo>
                  <a:pt x="711200" y="31750"/>
                </a:lnTo>
                <a:lnTo>
                  <a:pt x="806450" y="57150"/>
                </a:lnTo>
                <a:lnTo>
                  <a:pt x="863600" y="101600"/>
                </a:lnTo>
                <a:lnTo>
                  <a:pt x="920750" y="133350"/>
                </a:lnTo>
                <a:lnTo>
                  <a:pt x="933450" y="171450"/>
                </a:lnTo>
                <a:lnTo>
                  <a:pt x="952500" y="203200"/>
                </a:lnTo>
                <a:lnTo>
                  <a:pt x="920750" y="355600"/>
                </a:lnTo>
                <a:lnTo>
                  <a:pt x="869950" y="488950"/>
                </a:lnTo>
                <a:lnTo>
                  <a:pt x="774700" y="704850"/>
                </a:lnTo>
                <a:lnTo>
                  <a:pt x="673100" y="857250"/>
                </a:lnTo>
                <a:lnTo>
                  <a:pt x="571500" y="889000"/>
                </a:lnTo>
                <a:lnTo>
                  <a:pt x="501650" y="889000"/>
                </a:lnTo>
                <a:lnTo>
                  <a:pt x="323850" y="882650"/>
                </a:lnTo>
                <a:lnTo>
                  <a:pt x="228600" y="806450"/>
                </a:lnTo>
                <a:lnTo>
                  <a:pt x="165100" y="692150"/>
                </a:lnTo>
                <a:lnTo>
                  <a:pt x="95250" y="520700"/>
                </a:lnTo>
                <a:lnTo>
                  <a:pt x="44450" y="393700"/>
                </a:lnTo>
                <a:lnTo>
                  <a:pt x="0" y="254000"/>
                </a:lnTo>
                <a:lnTo>
                  <a:pt x="6350" y="158750"/>
                </a:lnTo>
                <a:close/>
              </a:path>
            </a:pathLst>
          </a:custGeom>
          <a:solidFill>
            <a:srgbClr val="FFC11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prstMaterial="plastic">
            <a:bevelT w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377C2F05-01A5-45A2-915F-BD61CFE9DF18}"/>
              </a:ext>
            </a:extLst>
          </p:cNvPr>
          <p:cNvSpPr/>
          <p:nvPr/>
        </p:nvSpPr>
        <p:spPr>
          <a:xfrm rot="18502479">
            <a:off x="2717268" y="2714194"/>
            <a:ext cx="1019639" cy="804137"/>
          </a:xfrm>
          <a:prstGeom prst="donut">
            <a:avLst>
              <a:gd name="adj" fmla="val 36221"/>
            </a:avLst>
          </a:prstGeom>
          <a:solidFill>
            <a:srgbClr val="F54618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8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02F23A-37CA-4AAD-8A4B-103DED412551}"/>
              </a:ext>
            </a:extLst>
          </p:cNvPr>
          <p:cNvSpPr/>
          <p:nvPr/>
        </p:nvSpPr>
        <p:spPr>
          <a:xfrm>
            <a:off x="2711404" y="2624552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35CA36-0E87-49E7-B6D9-9421BE42CB84}"/>
              </a:ext>
            </a:extLst>
          </p:cNvPr>
          <p:cNvSpPr/>
          <p:nvPr/>
        </p:nvSpPr>
        <p:spPr>
          <a:xfrm>
            <a:off x="2869597" y="2717801"/>
            <a:ext cx="714980" cy="757495"/>
          </a:xfrm>
          <a:prstGeom prst="ellipse">
            <a:avLst/>
          </a:prstGeom>
          <a:solidFill>
            <a:srgbClr val="D5350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143812-FCEF-408C-9F37-3411D819FD2D}"/>
              </a:ext>
            </a:extLst>
          </p:cNvPr>
          <p:cNvSpPr/>
          <p:nvPr/>
        </p:nvSpPr>
        <p:spPr>
          <a:xfrm>
            <a:off x="1370437" y="2630901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34E6D4-A6D4-4B3D-922B-C4C22005B2D8}"/>
              </a:ext>
            </a:extLst>
          </p:cNvPr>
          <p:cNvSpPr/>
          <p:nvPr/>
        </p:nvSpPr>
        <p:spPr>
          <a:xfrm>
            <a:off x="1370437" y="1448973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0EF14B4-5FE3-4A07-A955-A65A9158B2B1}"/>
              </a:ext>
            </a:extLst>
          </p:cNvPr>
          <p:cNvSpPr/>
          <p:nvPr/>
        </p:nvSpPr>
        <p:spPr>
          <a:xfrm>
            <a:off x="1524000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83078AF-DFB4-4828-A32D-76A3790DF8A6}"/>
              </a:ext>
            </a:extLst>
          </p:cNvPr>
          <p:cNvSpPr/>
          <p:nvPr/>
        </p:nvSpPr>
        <p:spPr>
          <a:xfrm>
            <a:off x="1409364" y="1820861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16EE81-CC4E-41B9-A014-A2BCA894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F3969"/>
              </a:clrFrom>
              <a:clrTo>
                <a:srgbClr val="3F39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75" y="4076701"/>
            <a:ext cx="1066800" cy="1076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BE4858-6210-474E-8657-0D3FAAEE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50" y="581024"/>
            <a:ext cx="1123950" cy="1123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A2E905-8998-45F1-8510-4EA6E35A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5" y="1849437"/>
            <a:ext cx="112395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861737-1404-41BE-857F-34F8FE34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75" y="4014787"/>
            <a:ext cx="1095375" cy="103822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DCD8D5B-0AF0-4C04-8425-3786FC0E49FD}"/>
              </a:ext>
            </a:extLst>
          </p:cNvPr>
          <p:cNvSpPr/>
          <p:nvPr/>
        </p:nvSpPr>
        <p:spPr>
          <a:xfrm>
            <a:off x="1878012" y="1514474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B1EFFF7-51A3-487A-9180-EE4A646BF721}"/>
              </a:ext>
            </a:extLst>
          </p:cNvPr>
          <p:cNvSpPr/>
          <p:nvPr/>
        </p:nvSpPr>
        <p:spPr>
          <a:xfrm>
            <a:off x="1964408" y="1849437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90A7DD-1E87-40B9-BD23-CC2D2DABC6AA}"/>
              </a:ext>
            </a:extLst>
          </p:cNvPr>
          <p:cNvSpPr/>
          <p:nvPr/>
        </p:nvSpPr>
        <p:spPr>
          <a:xfrm>
            <a:off x="1686886" y="2025649"/>
            <a:ext cx="418854" cy="409576"/>
          </a:xfrm>
          <a:prstGeom prst="ellipse">
            <a:avLst/>
          </a:prstGeom>
          <a:solidFill>
            <a:srgbClr val="DC2BDF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4D942B-B40A-4CAF-B36D-90E87EC5E0A4}"/>
              </a:ext>
            </a:extLst>
          </p:cNvPr>
          <p:cNvSpPr/>
          <p:nvPr/>
        </p:nvSpPr>
        <p:spPr>
          <a:xfrm>
            <a:off x="2711404" y="1448973"/>
            <a:ext cx="1051752" cy="1051752"/>
          </a:xfrm>
          <a:prstGeom prst="rect">
            <a:avLst/>
          </a:prstGeom>
          <a:solidFill>
            <a:srgbClr val="4D4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65F112-3053-4BAC-9F2E-D8512992D843}"/>
              </a:ext>
            </a:extLst>
          </p:cNvPr>
          <p:cNvSpPr/>
          <p:nvPr/>
        </p:nvSpPr>
        <p:spPr>
          <a:xfrm>
            <a:off x="2853720" y="1560255"/>
            <a:ext cx="714980" cy="757495"/>
          </a:xfrm>
          <a:prstGeom prst="ellipse">
            <a:avLst/>
          </a:prstGeom>
          <a:solidFill>
            <a:srgbClr val="52AF19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82550" h="127000"/>
            <a:bevelB w="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형: 비어 있음 13">
            <a:extLst>
              <a:ext uri="{FF2B5EF4-FFF2-40B4-BE49-F238E27FC236}">
                <a16:creationId xmlns:a16="http://schemas.microsoft.com/office/drawing/2014/main" id="{DF3114CA-79CD-49ED-9652-EE3B7514512D}"/>
              </a:ext>
            </a:extLst>
          </p:cNvPr>
          <p:cNvSpPr/>
          <p:nvPr/>
        </p:nvSpPr>
        <p:spPr>
          <a:xfrm>
            <a:off x="2758963" y="1514474"/>
            <a:ext cx="952502" cy="952502"/>
          </a:xfrm>
          <a:prstGeom prst="donut">
            <a:avLst>
              <a:gd name="adj" fmla="val 36221"/>
            </a:avLst>
          </a:prstGeom>
          <a:solidFill>
            <a:srgbClr val="70E12C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6DE4BFE-3E4B-4F6F-96DA-7E80DCC8EC58}"/>
              </a:ext>
            </a:extLst>
          </p:cNvPr>
          <p:cNvSpPr/>
          <p:nvPr/>
        </p:nvSpPr>
        <p:spPr>
          <a:xfrm>
            <a:off x="1420063" y="2717801"/>
            <a:ext cx="952500" cy="889000"/>
          </a:xfrm>
          <a:custGeom>
            <a:avLst/>
            <a:gdLst>
              <a:gd name="connsiteX0" fmla="*/ 6350 w 952500"/>
              <a:gd name="connsiteY0" fmla="*/ 158750 h 889000"/>
              <a:gd name="connsiteX1" fmla="*/ 127000 w 952500"/>
              <a:gd name="connsiteY1" fmla="*/ 63500 h 889000"/>
              <a:gd name="connsiteX2" fmla="*/ 247650 w 952500"/>
              <a:gd name="connsiteY2" fmla="*/ 31750 h 889000"/>
              <a:gd name="connsiteX3" fmla="*/ 336550 w 952500"/>
              <a:gd name="connsiteY3" fmla="*/ 6350 h 889000"/>
              <a:gd name="connsiteX4" fmla="*/ 431800 w 952500"/>
              <a:gd name="connsiteY4" fmla="*/ 6350 h 889000"/>
              <a:gd name="connsiteX5" fmla="*/ 577850 w 952500"/>
              <a:gd name="connsiteY5" fmla="*/ 0 h 889000"/>
              <a:gd name="connsiteX6" fmla="*/ 711200 w 952500"/>
              <a:gd name="connsiteY6" fmla="*/ 31750 h 889000"/>
              <a:gd name="connsiteX7" fmla="*/ 806450 w 952500"/>
              <a:gd name="connsiteY7" fmla="*/ 57150 h 889000"/>
              <a:gd name="connsiteX8" fmla="*/ 863600 w 952500"/>
              <a:gd name="connsiteY8" fmla="*/ 101600 h 889000"/>
              <a:gd name="connsiteX9" fmla="*/ 920750 w 952500"/>
              <a:gd name="connsiteY9" fmla="*/ 133350 h 889000"/>
              <a:gd name="connsiteX10" fmla="*/ 933450 w 952500"/>
              <a:gd name="connsiteY10" fmla="*/ 171450 h 889000"/>
              <a:gd name="connsiteX11" fmla="*/ 952500 w 952500"/>
              <a:gd name="connsiteY11" fmla="*/ 203200 h 889000"/>
              <a:gd name="connsiteX12" fmla="*/ 920750 w 952500"/>
              <a:gd name="connsiteY12" fmla="*/ 355600 h 889000"/>
              <a:gd name="connsiteX13" fmla="*/ 869950 w 952500"/>
              <a:gd name="connsiteY13" fmla="*/ 488950 h 889000"/>
              <a:gd name="connsiteX14" fmla="*/ 774700 w 952500"/>
              <a:gd name="connsiteY14" fmla="*/ 704850 h 889000"/>
              <a:gd name="connsiteX15" fmla="*/ 673100 w 952500"/>
              <a:gd name="connsiteY15" fmla="*/ 857250 h 889000"/>
              <a:gd name="connsiteX16" fmla="*/ 571500 w 952500"/>
              <a:gd name="connsiteY16" fmla="*/ 889000 h 889000"/>
              <a:gd name="connsiteX17" fmla="*/ 501650 w 952500"/>
              <a:gd name="connsiteY17" fmla="*/ 889000 h 889000"/>
              <a:gd name="connsiteX18" fmla="*/ 323850 w 952500"/>
              <a:gd name="connsiteY18" fmla="*/ 882650 h 889000"/>
              <a:gd name="connsiteX19" fmla="*/ 228600 w 952500"/>
              <a:gd name="connsiteY19" fmla="*/ 806450 h 889000"/>
              <a:gd name="connsiteX20" fmla="*/ 165100 w 952500"/>
              <a:gd name="connsiteY20" fmla="*/ 692150 h 889000"/>
              <a:gd name="connsiteX21" fmla="*/ 95250 w 952500"/>
              <a:gd name="connsiteY21" fmla="*/ 520700 h 889000"/>
              <a:gd name="connsiteX22" fmla="*/ 44450 w 952500"/>
              <a:gd name="connsiteY22" fmla="*/ 393700 h 889000"/>
              <a:gd name="connsiteX23" fmla="*/ 0 w 952500"/>
              <a:gd name="connsiteY23" fmla="*/ 254000 h 889000"/>
              <a:gd name="connsiteX24" fmla="*/ 6350 w 952500"/>
              <a:gd name="connsiteY24" fmla="*/ 15875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2500" h="889000">
                <a:moveTo>
                  <a:pt x="6350" y="158750"/>
                </a:moveTo>
                <a:lnTo>
                  <a:pt x="127000" y="63500"/>
                </a:lnTo>
                <a:lnTo>
                  <a:pt x="247650" y="31750"/>
                </a:lnTo>
                <a:lnTo>
                  <a:pt x="336550" y="6350"/>
                </a:lnTo>
                <a:lnTo>
                  <a:pt x="431800" y="6350"/>
                </a:lnTo>
                <a:lnTo>
                  <a:pt x="577850" y="0"/>
                </a:lnTo>
                <a:lnTo>
                  <a:pt x="711200" y="31750"/>
                </a:lnTo>
                <a:lnTo>
                  <a:pt x="806450" y="57150"/>
                </a:lnTo>
                <a:lnTo>
                  <a:pt x="863600" y="101600"/>
                </a:lnTo>
                <a:lnTo>
                  <a:pt x="920750" y="133350"/>
                </a:lnTo>
                <a:lnTo>
                  <a:pt x="933450" y="171450"/>
                </a:lnTo>
                <a:lnTo>
                  <a:pt x="952500" y="203200"/>
                </a:lnTo>
                <a:lnTo>
                  <a:pt x="920750" y="355600"/>
                </a:lnTo>
                <a:lnTo>
                  <a:pt x="869950" y="488950"/>
                </a:lnTo>
                <a:lnTo>
                  <a:pt x="774700" y="704850"/>
                </a:lnTo>
                <a:lnTo>
                  <a:pt x="673100" y="857250"/>
                </a:lnTo>
                <a:lnTo>
                  <a:pt x="571500" y="889000"/>
                </a:lnTo>
                <a:lnTo>
                  <a:pt x="501650" y="889000"/>
                </a:lnTo>
                <a:lnTo>
                  <a:pt x="323850" y="882650"/>
                </a:lnTo>
                <a:lnTo>
                  <a:pt x="228600" y="806450"/>
                </a:lnTo>
                <a:lnTo>
                  <a:pt x="165100" y="692150"/>
                </a:lnTo>
                <a:lnTo>
                  <a:pt x="95250" y="520700"/>
                </a:lnTo>
                <a:lnTo>
                  <a:pt x="44450" y="393700"/>
                </a:lnTo>
                <a:lnTo>
                  <a:pt x="0" y="254000"/>
                </a:lnTo>
                <a:lnTo>
                  <a:pt x="6350" y="158750"/>
                </a:lnTo>
                <a:close/>
              </a:path>
            </a:pathLst>
          </a:custGeom>
          <a:solidFill>
            <a:srgbClr val="FFC111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 prstMaterial="plastic">
            <a:bevelT w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377C2F05-01A5-45A2-915F-BD61CFE9DF18}"/>
              </a:ext>
            </a:extLst>
          </p:cNvPr>
          <p:cNvSpPr/>
          <p:nvPr/>
        </p:nvSpPr>
        <p:spPr>
          <a:xfrm rot="18502479">
            <a:off x="2717268" y="2714194"/>
            <a:ext cx="1019639" cy="804137"/>
          </a:xfrm>
          <a:prstGeom prst="donut">
            <a:avLst>
              <a:gd name="adj" fmla="val 36221"/>
            </a:avLst>
          </a:prstGeom>
          <a:solidFill>
            <a:srgbClr val="F54618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114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5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111"/>
        </a:solidFill>
        <a:ln>
          <a:noFill/>
        </a:ln>
        <a:effectLst>
          <a:softEdge rad="12700"/>
        </a:effectLst>
        <a:scene3d>
          <a:camera prst="orthographicFront"/>
          <a:lightRig rig="threePt" dir="t"/>
        </a:scene3d>
        <a:sp3d prstMaterial="plastic">
          <a:bevelT w="120650"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SG</dc:creator>
  <cp:lastModifiedBy>Oh SG</cp:lastModifiedBy>
  <cp:revision>4</cp:revision>
  <dcterms:created xsi:type="dcterms:W3CDTF">2020-06-03T08:09:02Z</dcterms:created>
  <dcterms:modified xsi:type="dcterms:W3CDTF">2020-06-03T11:38:02Z</dcterms:modified>
</cp:coreProperties>
</file>