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B70F7E-5728-4463-95EC-DD84D6FE41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Space Mission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0EB985-3909-4C1A-8FE2-A86F599893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13/09/2022 15:16:47 UTC+2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ce Mission1" id="2" name="slide2">
            <a:extLst>
              <a:ext uri="{FF2B5EF4-FFF2-40B4-BE49-F238E27FC236}">
                <a16:creationId xmlns:a16="http://schemas.microsoft.com/office/drawing/2014/main" id="{76AC09EA-297D-48A5-A05B-922DA4C47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2022-09-13T13:16:48Z</dcterms:created>
  <dcterms:modified xsi:type="dcterms:W3CDTF">2022-09-13T13:16:48Z</dcterms:modified>
</cp:coreProperties>
</file>