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9AF7-5C1C-48BD-B6FB-6D2C76E7D8F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692F-4495-465C-8B9E-169634892A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87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6692F-4495-465C-8B9E-169634892A0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42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23.04.2019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800" b="1" dirty="0" smtClean="0"/>
              <a:t>ARDUİNO İLE </a:t>
            </a:r>
            <a:br>
              <a:rPr lang="tr-TR" sz="4800" b="1" dirty="0" smtClean="0"/>
            </a:br>
            <a:r>
              <a:rPr lang="tr-TR" sz="4800" b="1" dirty="0" smtClean="0"/>
              <a:t>DİJİTAL METRE PROJESİ</a:t>
            </a:r>
            <a:endParaRPr lang="tr-TR" sz="48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915816" y="4648780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chemeClr val="accent1">
                    <a:lumMod val="50000"/>
                  </a:schemeClr>
                </a:solidFill>
              </a:rPr>
              <a:t>GÜLBEN ZEYBEK</a:t>
            </a:r>
            <a:endParaRPr lang="tr-TR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tr-TR" sz="3600" b="1" dirty="0" smtClean="0"/>
              <a:t>ÖNCELİKLE…</a:t>
            </a:r>
            <a:endParaRPr lang="tr-TR" sz="3600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754294" cy="4896544"/>
          </a:xfrm>
        </p:spPr>
      </p:pic>
    </p:spTree>
    <p:extLst>
      <p:ext uri="{BB962C8B-B14F-4D97-AF65-F5344CB8AC3E}">
        <p14:creationId xmlns:p14="http://schemas.microsoft.com/office/powerpoint/2010/main" val="16072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60069" y="260648"/>
            <a:ext cx="3002302" cy="764664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MALZEMELER</a:t>
            </a:r>
            <a:endParaRPr lang="tr-TR" sz="3600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90265" y="1802436"/>
            <a:ext cx="6323929" cy="3096344"/>
          </a:xfrm>
        </p:spPr>
      </p:pic>
      <p:sp>
        <p:nvSpPr>
          <p:cNvPr id="5" name="Metin kutusu 4"/>
          <p:cNvSpPr txBox="1"/>
          <p:nvPr/>
        </p:nvSpPr>
        <p:spPr>
          <a:xfrm>
            <a:off x="4355976" y="112474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Dijital metremizin mesafe uzunluklarını gösterebilmesi adına </a:t>
            </a:r>
            <a:r>
              <a:rPr lang="tr-TR" dirty="0" err="1" smtClean="0"/>
              <a:t>Arduino’ya</a:t>
            </a:r>
            <a:r>
              <a:rPr lang="tr-TR" dirty="0" smtClean="0"/>
              <a:t> </a:t>
            </a:r>
            <a:r>
              <a:rPr lang="tr-TR" b="1" dirty="0" smtClean="0"/>
              <a:t>LCD Ekran </a:t>
            </a:r>
            <a:r>
              <a:rPr lang="tr-TR" dirty="0" smtClean="0"/>
              <a:t>bağlamam gerekiyordu.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1" y="2325073"/>
            <a:ext cx="1991873" cy="1991873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793744" y="270892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Ve ekranın net görüntü verebilmesi adına </a:t>
            </a:r>
            <a:r>
              <a:rPr lang="tr-TR" b="1" dirty="0" err="1" smtClean="0"/>
              <a:t>Potansiyometre</a:t>
            </a:r>
            <a:r>
              <a:rPr lang="tr-TR" dirty="0" smtClean="0"/>
              <a:t> ilave ettim.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3837252" y="4321750"/>
            <a:ext cx="277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 olmazsa olmaz mesafeyi ölçebilmesi adına </a:t>
            </a:r>
            <a:r>
              <a:rPr lang="tr-TR" b="1" dirty="0" smtClean="0"/>
              <a:t>HC-SR04 </a:t>
            </a:r>
            <a:r>
              <a:rPr lang="tr-TR" b="1" dirty="0" err="1" smtClean="0"/>
              <a:t>Ultrasonik</a:t>
            </a:r>
            <a:r>
              <a:rPr lang="tr-TR" b="1" dirty="0" smtClean="0"/>
              <a:t> Mesafe </a:t>
            </a:r>
            <a:r>
              <a:rPr lang="tr-TR" b="1" dirty="0" err="1" smtClean="0"/>
              <a:t>Sensörü</a:t>
            </a:r>
            <a:endParaRPr lang="tr-TR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24" y="3862150"/>
            <a:ext cx="2209538" cy="174151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3945887" y="5589240"/>
            <a:ext cx="472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Devrenin çalışabilmesi için </a:t>
            </a:r>
            <a:r>
              <a:rPr lang="tr-TR" b="1" dirty="0" smtClean="0"/>
              <a:t>9 </a:t>
            </a:r>
            <a:r>
              <a:rPr lang="tr-TR" b="1" dirty="0"/>
              <a:t>V Pil </a:t>
            </a:r>
            <a:r>
              <a:rPr lang="tr-TR" b="1" dirty="0" smtClean="0"/>
              <a:t> </a:t>
            </a:r>
            <a:r>
              <a:rPr lang="tr-TR" dirty="0" smtClean="0"/>
              <a:t>ve beraberinde </a:t>
            </a:r>
            <a:r>
              <a:rPr lang="tr-TR" b="1" dirty="0" err="1" smtClean="0"/>
              <a:t>Barrel</a:t>
            </a:r>
            <a:r>
              <a:rPr lang="tr-TR" b="1" dirty="0" smtClean="0"/>
              <a:t> </a:t>
            </a:r>
            <a:r>
              <a:rPr lang="tr-TR" b="1" dirty="0"/>
              <a:t>Dönüştürücü </a:t>
            </a:r>
            <a:r>
              <a:rPr lang="tr-TR" b="1" dirty="0" smtClean="0"/>
              <a:t>Kablo, </a:t>
            </a:r>
          </a:p>
          <a:p>
            <a:pPr algn="ctr"/>
            <a:r>
              <a:rPr lang="tr-TR" b="1" dirty="0" err="1" smtClean="0"/>
              <a:t>Led</a:t>
            </a:r>
            <a:r>
              <a:rPr lang="tr-TR" b="1" dirty="0" smtClean="0"/>
              <a:t> </a:t>
            </a:r>
            <a:r>
              <a:rPr lang="tr-TR" dirty="0" smtClean="0"/>
              <a:t> ve de çok sayıda </a:t>
            </a:r>
            <a:r>
              <a:rPr lang="tr-TR" b="1" dirty="0" err="1" smtClean="0"/>
              <a:t>Jumper</a:t>
            </a:r>
            <a:r>
              <a:rPr lang="tr-TR" b="1" dirty="0" smtClean="0"/>
              <a:t> Kablo</a:t>
            </a:r>
            <a:r>
              <a:rPr lang="tr-TR" dirty="0" smtClean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097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39752" y="41564"/>
            <a:ext cx="4680520" cy="971600"/>
          </a:xfrm>
        </p:spPr>
        <p:txBody>
          <a:bodyPr/>
          <a:lstStyle/>
          <a:p>
            <a:r>
              <a:rPr lang="tr-TR" sz="4400" b="1" dirty="0" smtClean="0"/>
              <a:t>KODLARIM</a:t>
            </a:r>
            <a:endParaRPr lang="tr-TR" sz="4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082938"/>
            <a:ext cx="3312368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tr-TR" sz="1100" dirty="0"/>
              <a:t>#</a:t>
            </a:r>
            <a:r>
              <a:rPr lang="tr-TR" sz="1100" dirty="0" err="1"/>
              <a:t>include</a:t>
            </a:r>
            <a:r>
              <a:rPr lang="tr-TR" sz="1100" dirty="0"/>
              <a:t> &lt;</a:t>
            </a:r>
            <a:r>
              <a:rPr lang="tr-TR" sz="1100" dirty="0" err="1"/>
              <a:t>LiquidCrystal.h</a:t>
            </a:r>
            <a:r>
              <a:rPr lang="tr-TR" sz="1100" dirty="0"/>
              <a:t>&gt;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</a:t>
            </a:r>
            <a:r>
              <a:rPr lang="tr-TR" sz="1100" dirty="0" err="1"/>
              <a:t>pirPin</a:t>
            </a:r>
            <a:r>
              <a:rPr lang="tr-TR" sz="1100" dirty="0"/>
              <a:t>=8;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hareket;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</a:t>
            </a:r>
            <a:r>
              <a:rPr lang="tr-TR" sz="1100" dirty="0" err="1"/>
              <a:t>trigPin</a:t>
            </a:r>
            <a:r>
              <a:rPr lang="tr-TR" sz="1100" dirty="0"/>
              <a:t>=7;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</a:t>
            </a:r>
            <a:r>
              <a:rPr lang="tr-TR" sz="1100" dirty="0" err="1"/>
              <a:t>echoPin</a:t>
            </a:r>
            <a:r>
              <a:rPr lang="tr-TR" sz="1100" dirty="0"/>
              <a:t>=6;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sure;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</a:t>
            </a:r>
            <a:r>
              <a:rPr lang="tr-TR" sz="1100" dirty="0" err="1"/>
              <a:t>uzaklik</a:t>
            </a:r>
            <a:r>
              <a:rPr lang="tr-TR" sz="1100" dirty="0"/>
              <a:t>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</a:t>
            </a:r>
            <a:r>
              <a:rPr lang="tr-TR" sz="1100" dirty="0" err="1"/>
              <a:t>led</a:t>
            </a:r>
            <a:r>
              <a:rPr lang="tr-TR" sz="1100" dirty="0"/>
              <a:t>=10;</a:t>
            </a:r>
          </a:p>
          <a:p>
            <a:pPr marL="114300" indent="0">
              <a:buNone/>
            </a:pPr>
            <a:r>
              <a:rPr lang="tr-TR" sz="1100" dirty="0" err="1"/>
              <a:t>int</a:t>
            </a:r>
            <a:r>
              <a:rPr lang="tr-TR" sz="1100" dirty="0"/>
              <a:t> </a:t>
            </a:r>
            <a:r>
              <a:rPr lang="tr-TR" sz="1100" dirty="0" err="1"/>
              <a:t>rs</a:t>
            </a:r>
            <a:r>
              <a:rPr lang="tr-TR" sz="1100" dirty="0"/>
              <a:t>=12, en=11, d4=5, d5=4, d6=3,d7=2;</a:t>
            </a:r>
          </a:p>
          <a:p>
            <a:pPr marL="114300" indent="0">
              <a:buNone/>
            </a:pPr>
            <a:r>
              <a:rPr lang="tr-TR" sz="1100" dirty="0" err="1"/>
              <a:t>LiquidCrystal</a:t>
            </a:r>
            <a:r>
              <a:rPr lang="tr-TR" sz="1100" dirty="0"/>
              <a:t> </a:t>
            </a:r>
            <a:r>
              <a:rPr lang="tr-TR" sz="1100" dirty="0" err="1"/>
              <a:t>lcd</a:t>
            </a:r>
            <a:r>
              <a:rPr lang="tr-TR" sz="1100" dirty="0"/>
              <a:t>(rs,en,d4,d5,d6,d7);</a:t>
            </a:r>
          </a:p>
          <a:p>
            <a:pPr marL="114300" indent="0">
              <a:buNone/>
            </a:pPr>
            <a:endParaRPr lang="tr-TR" sz="1100" dirty="0"/>
          </a:p>
          <a:p>
            <a:pPr marL="114300" indent="0">
              <a:buNone/>
            </a:pPr>
            <a:r>
              <a:rPr lang="tr-TR" sz="1100" dirty="0" err="1"/>
              <a:t>void</a:t>
            </a:r>
            <a:r>
              <a:rPr lang="tr-TR" sz="1100" dirty="0"/>
              <a:t> </a:t>
            </a:r>
            <a:r>
              <a:rPr lang="tr-TR" sz="1100" dirty="0" err="1"/>
              <a:t>setup</a:t>
            </a:r>
            <a:r>
              <a:rPr lang="tr-TR" sz="1100" dirty="0"/>
              <a:t>() {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pinMode</a:t>
            </a:r>
            <a:r>
              <a:rPr lang="tr-TR" sz="1100" dirty="0"/>
              <a:t>(</a:t>
            </a:r>
            <a:r>
              <a:rPr lang="tr-TR" sz="1100" dirty="0" err="1"/>
              <a:t>trigPin</a:t>
            </a:r>
            <a:r>
              <a:rPr lang="tr-TR" sz="1100" dirty="0"/>
              <a:t>, OUTPUT);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pinMode</a:t>
            </a:r>
            <a:r>
              <a:rPr lang="tr-TR" sz="1100" dirty="0"/>
              <a:t>(</a:t>
            </a:r>
            <a:r>
              <a:rPr lang="tr-TR" sz="1100" dirty="0" err="1"/>
              <a:t>echoPin</a:t>
            </a:r>
            <a:r>
              <a:rPr lang="tr-TR" sz="1100" dirty="0"/>
              <a:t>, INPUT);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pinMode</a:t>
            </a:r>
            <a:r>
              <a:rPr lang="tr-TR" sz="1100" dirty="0"/>
              <a:t>(</a:t>
            </a:r>
            <a:r>
              <a:rPr lang="tr-TR" sz="1100" dirty="0" err="1"/>
              <a:t>led</a:t>
            </a:r>
            <a:r>
              <a:rPr lang="tr-TR" sz="1100" dirty="0"/>
              <a:t>, OUTPUT);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lcd.begin</a:t>
            </a:r>
            <a:r>
              <a:rPr lang="tr-TR" sz="1100"/>
              <a:t>(16,2</a:t>
            </a:r>
            <a:r>
              <a:rPr lang="tr-TR" sz="1100" smtClean="0"/>
              <a:t>);        </a:t>
            </a:r>
          </a:p>
          <a:p>
            <a:pPr marL="114300" indent="0">
              <a:buNone/>
            </a:pPr>
            <a:r>
              <a:rPr lang="tr-TR" sz="1100" smtClean="0"/>
              <a:t>}</a:t>
            </a:r>
            <a:endParaRPr lang="tr-TR" sz="1100" dirty="0"/>
          </a:p>
          <a:p>
            <a:pPr marL="114300" indent="0">
              <a:buNone/>
            </a:pPr>
            <a:r>
              <a:rPr lang="tr-TR" sz="1100" dirty="0" err="1"/>
              <a:t>void</a:t>
            </a:r>
            <a:r>
              <a:rPr lang="tr-TR" sz="1100" dirty="0"/>
              <a:t> </a:t>
            </a:r>
            <a:r>
              <a:rPr lang="tr-TR" sz="1100" dirty="0" err="1"/>
              <a:t>loop</a:t>
            </a:r>
            <a:r>
              <a:rPr lang="tr-TR" sz="1100" dirty="0"/>
              <a:t>(){</a:t>
            </a:r>
          </a:p>
          <a:p>
            <a:pPr marL="114300" indent="0">
              <a:buNone/>
            </a:pPr>
            <a:r>
              <a:rPr lang="tr-TR" sz="1100" dirty="0"/>
              <a:t> </a:t>
            </a:r>
            <a:r>
              <a:rPr lang="tr-TR" sz="1100" dirty="0" err="1"/>
              <a:t>int</a:t>
            </a:r>
            <a:r>
              <a:rPr lang="tr-TR" sz="1100" dirty="0"/>
              <a:t> sure, </a:t>
            </a:r>
            <a:r>
              <a:rPr lang="tr-TR" sz="1100" dirty="0" err="1"/>
              <a:t>uzaklik</a:t>
            </a:r>
            <a:r>
              <a:rPr lang="tr-TR" sz="1100" dirty="0"/>
              <a:t>;</a:t>
            </a:r>
          </a:p>
          <a:p>
            <a:pPr marL="114300" indent="0">
              <a:buNone/>
            </a:pPr>
            <a:r>
              <a:rPr lang="tr-TR" sz="1100" dirty="0"/>
              <a:t> </a:t>
            </a:r>
            <a:r>
              <a:rPr lang="tr-TR" sz="1100" dirty="0" err="1"/>
              <a:t>lcd.clear</a:t>
            </a:r>
            <a:r>
              <a:rPr lang="tr-TR" sz="1100" dirty="0"/>
              <a:t>(); </a:t>
            </a:r>
          </a:p>
          <a:p>
            <a:pPr marL="114300" indent="0">
              <a:buNone/>
            </a:pPr>
            <a:r>
              <a:rPr lang="tr-TR" sz="1100" dirty="0"/>
              <a:t> </a:t>
            </a:r>
            <a:r>
              <a:rPr lang="tr-TR" sz="1100" dirty="0" err="1"/>
              <a:t>lcd.setCursor</a:t>
            </a:r>
            <a:r>
              <a:rPr lang="tr-TR" sz="1100" dirty="0"/>
              <a:t>(0,0); </a:t>
            </a:r>
          </a:p>
          <a:p>
            <a:pPr marL="114300" indent="0">
              <a:buNone/>
            </a:pPr>
            <a:r>
              <a:rPr lang="tr-TR" sz="1100" dirty="0"/>
              <a:t> </a:t>
            </a:r>
            <a:r>
              <a:rPr lang="tr-TR" sz="1100" dirty="0" err="1"/>
              <a:t>lcd.print</a:t>
            </a:r>
            <a:r>
              <a:rPr lang="tr-TR" sz="1100" dirty="0"/>
              <a:t>(" DIGITAL  METRE");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digitalWrite</a:t>
            </a:r>
            <a:r>
              <a:rPr lang="tr-TR" sz="1100" dirty="0"/>
              <a:t>(</a:t>
            </a:r>
            <a:r>
              <a:rPr lang="tr-TR" sz="1100" dirty="0" err="1"/>
              <a:t>trigPin</a:t>
            </a:r>
            <a:r>
              <a:rPr lang="tr-TR" sz="1100" dirty="0"/>
              <a:t>, HIGH);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delayMicroseconds</a:t>
            </a:r>
            <a:r>
              <a:rPr lang="tr-TR" sz="1100" dirty="0"/>
              <a:t>(1000);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digitalWrite</a:t>
            </a:r>
            <a:r>
              <a:rPr lang="tr-TR" sz="1100" dirty="0"/>
              <a:t>(</a:t>
            </a:r>
            <a:r>
              <a:rPr lang="tr-TR" sz="1100" dirty="0" err="1"/>
              <a:t>trigPin</a:t>
            </a:r>
            <a:r>
              <a:rPr lang="tr-TR" sz="1100" dirty="0"/>
              <a:t>, LOW);</a:t>
            </a:r>
          </a:p>
          <a:p>
            <a:pPr marL="114300" indent="0">
              <a:buNone/>
            </a:pPr>
            <a:r>
              <a:rPr lang="tr-TR" sz="1100" dirty="0"/>
              <a:t>  sure = </a:t>
            </a:r>
            <a:r>
              <a:rPr lang="tr-TR" sz="1100" dirty="0" err="1"/>
              <a:t>pulseIn</a:t>
            </a:r>
            <a:r>
              <a:rPr lang="tr-TR" sz="1100" dirty="0"/>
              <a:t>(</a:t>
            </a:r>
            <a:r>
              <a:rPr lang="tr-TR" sz="1100" dirty="0" err="1"/>
              <a:t>echoPin</a:t>
            </a:r>
            <a:r>
              <a:rPr lang="tr-TR" sz="1100" dirty="0"/>
              <a:t>, HIGH);</a:t>
            </a:r>
          </a:p>
          <a:p>
            <a:pPr marL="114300" indent="0">
              <a:buNone/>
            </a:pPr>
            <a:r>
              <a:rPr lang="tr-TR" sz="1100" dirty="0"/>
              <a:t>  </a:t>
            </a:r>
            <a:r>
              <a:rPr lang="tr-TR" sz="1100" dirty="0" err="1"/>
              <a:t>uzaklik</a:t>
            </a:r>
            <a:r>
              <a:rPr lang="tr-TR" sz="1100" dirty="0"/>
              <a:t> = (sure/58</a:t>
            </a:r>
            <a:r>
              <a:rPr lang="tr-TR" sz="1100" dirty="0" smtClean="0"/>
              <a:t>);</a:t>
            </a:r>
            <a:endParaRPr lang="tr-TR" sz="11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4788024" y="1340768"/>
            <a:ext cx="361127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tr-TR" sz="1400" dirty="0"/>
              <a:t> </a:t>
            </a:r>
            <a:r>
              <a:rPr lang="tr-TR" sz="1400" dirty="0" err="1"/>
              <a:t>if</a:t>
            </a:r>
            <a:r>
              <a:rPr lang="tr-TR" sz="1400" dirty="0"/>
              <a:t> (</a:t>
            </a:r>
            <a:r>
              <a:rPr lang="tr-TR" sz="1400" dirty="0" err="1"/>
              <a:t>uzaklik</a:t>
            </a:r>
            <a:r>
              <a:rPr lang="tr-TR" sz="1400" dirty="0"/>
              <a:t>&lt;15){</a:t>
            </a:r>
          </a:p>
          <a:p>
            <a:pPr marL="114300" indent="0">
              <a:buNone/>
            </a:pPr>
            <a:r>
              <a:rPr lang="tr-TR" sz="1400" dirty="0"/>
              <a:t>    </a:t>
            </a:r>
            <a:r>
              <a:rPr lang="tr-TR" sz="1400" dirty="0" err="1"/>
              <a:t>digitalWrite</a:t>
            </a:r>
            <a:r>
              <a:rPr lang="tr-TR" sz="1400" dirty="0"/>
              <a:t>(</a:t>
            </a:r>
            <a:r>
              <a:rPr lang="tr-TR" sz="1400" dirty="0" err="1"/>
              <a:t>led,HIGH</a:t>
            </a:r>
            <a:r>
              <a:rPr lang="tr-TR" sz="1400" dirty="0"/>
              <a:t>);</a:t>
            </a:r>
          </a:p>
          <a:p>
            <a:pPr marL="114300" indent="0">
              <a:buNone/>
            </a:pPr>
            <a:r>
              <a:rPr lang="tr-TR" sz="1400" dirty="0"/>
              <a:t>  }else { 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digitalWrite</a:t>
            </a:r>
            <a:r>
              <a:rPr lang="tr-TR" sz="1400" dirty="0"/>
              <a:t>(</a:t>
            </a:r>
            <a:r>
              <a:rPr lang="tr-TR" sz="1400" dirty="0" err="1"/>
              <a:t>led,LOW</a:t>
            </a:r>
            <a:r>
              <a:rPr lang="tr-TR" sz="1400" dirty="0"/>
              <a:t>);</a:t>
            </a:r>
          </a:p>
          <a:p>
            <a:r>
              <a:rPr lang="tr-TR" sz="1400" dirty="0"/>
              <a:t>    } 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if</a:t>
            </a:r>
            <a:r>
              <a:rPr lang="tr-TR" sz="1400" dirty="0"/>
              <a:t> (</a:t>
            </a:r>
            <a:r>
              <a:rPr lang="tr-TR" sz="1400" dirty="0" err="1"/>
              <a:t>uzaklik</a:t>
            </a:r>
            <a:r>
              <a:rPr lang="tr-TR" sz="1400" dirty="0"/>
              <a:t>&lt;200 &amp;&amp; </a:t>
            </a:r>
            <a:r>
              <a:rPr lang="tr-TR" sz="1400" dirty="0" err="1"/>
              <a:t>uzaklik</a:t>
            </a:r>
            <a:r>
              <a:rPr lang="tr-TR" sz="1400" dirty="0"/>
              <a:t>&gt;15){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digitalWrite</a:t>
            </a:r>
            <a:r>
              <a:rPr lang="tr-TR" sz="1400" dirty="0"/>
              <a:t>(</a:t>
            </a:r>
            <a:r>
              <a:rPr lang="tr-TR" sz="1400" dirty="0" err="1"/>
              <a:t>led,HIGH</a:t>
            </a:r>
            <a:r>
              <a:rPr lang="tr-TR" sz="1400" dirty="0"/>
              <a:t>);</a:t>
            </a:r>
          </a:p>
          <a:p>
            <a:r>
              <a:rPr lang="tr-TR" sz="1400" dirty="0"/>
              <a:t>      }else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digitalWrite</a:t>
            </a:r>
            <a:r>
              <a:rPr lang="tr-TR" sz="1400" dirty="0"/>
              <a:t>(</a:t>
            </a:r>
            <a:r>
              <a:rPr lang="tr-TR" sz="1400" dirty="0" err="1"/>
              <a:t>led,LOW</a:t>
            </a:r>
            <a:r>
              <a:rPr lang="tr-TR" sz="1400" dirty="0"/>
              <a:t>);</a:t>
            </a:r>
          </a:p>
          <a:p>
            <a:r>
              <a:rPr lang="tr-TR" sz="1400" dirty="0"/>
              <a:t>      }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if</a:t>
            </a:r>
            <a:r>
              <a:rPr lang="tr-TR" sz="1400" dirty="0"/>
              <a:t> (</a:t>
            </a:r>
            <a:r>
              <a:rPr lang="tr-TR" sz="1400" dirty="0" err="1"/>
              <a:t>uzaklik</a:t>
            </a:r>
            <a:r>
              <a:rPr lang="tr-TR" sz="1400" dirty="0"/>
              <a:t>&gt;200){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digitalWrite</a:t>
            </a:r>
            <a:r>
              <a:rPr lang="tr-TR" sz="1400" dirty="0"/>
              <a:t>(</a:t>
            </a:r>
            <a:r>
              <a:rPr lang="tr-TR" sz="1400" dirty="0" err="1"/>
              <a:t>led,HIGH</a:t>
            </a:r>
            <a:r>
              <a:rPr lang="tr-TR" sz="1400" dirty="0"/>
              <a:t>);</a:t>
            </a:r>
          </a:p>
          <a:p>
            <a:r>
              <a:rPr lang="tr-TR" sz="1400" dirty="0"/>
              <a:t>      }else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digitalWrite</a:t>
            </a:r>
            <a:r>
              <a:rPr lang="tr-TR" sz="1400" dirty="0"/>
              <a:t>(</a:t>
            </a:r>
            <a:r>
              <a:rPr lang="tr-TR" sz="1400" dirty="0" err="1"/>
              <a:t>led,LOW</a:t>
            </a:r>
            <a:r>
              <a:rPr lang="tr-TR" sz="1400" dirty="0"/>
              <a:t>);</a:t>
            </a:r>
          </a:p>
          <a:p>
            <a:r>
              <a:rPr lang="tr-TR" sz="1400" dirty="0"/>
              <a:t>        }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lcd.setCursor</a:t>
            </a:r>
            <a:r>
              <a:rPr lang="tr-TR" sz="1400" dirty="0"/>
              <a:t>(0,1);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lcd.print</a:t>
            </a:r>
            <a:r>
              <a:rPr lang="tr-TR" sz="1400" dirty="0"/>
              <a:t>(" "); </a:t>
            </a:r>
            <a:r>
              <a:rPr lang="tr-TR" sz="1400" b="1" dirty="0"/>
              <a:t>//Ekranı temizlemek için 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lcd.setCursor</a:t>
            </a:r>
            <a:r>
              <a:rPr lang="tr-TR" sz="1400" dirty="0"/>
              <a:t>(0,1);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lcd.print</a:t>
            </a:r>
            <a:r>
              <a:rPr lang="tr-TR" sz="1400" dirty="0"/>
              <a:t>("  Mesafe  ");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lcd.setCursor</a:t>
            </a:r>
            <a:r>
              <a:rPr lang="tr-TR" sz="1400" dirty="0"/>
              <a:t>(9,1); 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lcd.print</a:t>
            </a:r>
            <a:r>
              <a:rPr lang="tr-TR" sz="1400" dirty="0"/>
              <a:t>(</a:t>
            </a:r>
            <a:r>
              <a:rPr lang="tr-TR" sz="1400" dirty="0" err="1"/>
              <a:t>uzaklik</a:t>
            </a:r>
            <a:r>
              <a:rPr lang="tr-TR" sz="1400" dirty="0"/>
              <a:t>);</a:t>
            </a:r>
            <a:r>
              <a:rPr lang="tr-TR" sz="1400" b="1" dirty="0"/>
              <a:t>//Ölçülen mesafe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lcd.print</a:t>
            </a:r>
            <a:r>
              <a:rPr lang="tr-TR" sz="1400" dirty="0"/>
              <a:t>(" cm"); </a:t>
            </a:r>
            <a:r>
              <a:rPr lang="tr-TR" sz="1400" b="1" dirty="0"/>
              <a:t>//Ölçü birimi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delay</a:t>
            </a:r>
            <a:r>
              <a:rPr lang="tr-TR" sz="1400" dirty="0"/>
              <a:t>(250); </a:t>
            </a:r>
          </a:p>
          <a:p>
            <a:r>
              <a:rPr lang="tr-TR" sz="1400" dirty="0"/>
              <a:t>        }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332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778098"/>
          </a:xfrm>
        </p:spPr>
        <p:txBody>
          <a:bodyPr/>
          <a:lstStyle/>
          <a:p>
            <a:r>
              <a:rPr lang="tr-TR" b="1" dirty="0" smtClean="0"/>
              <a:t>VE PROJE: 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68709" y="-376420"/>
            <a:ext cx="5184575" cy="8330920"/>
          </a:xfrm>
        </p:spPr>
      </p:pic>
    </p:spTree>
    <p:extLst>
      <p:ext uri="{BB962C8B-B14F-4D97-AF65-F5344CB8AC3E}">
        <p14:creationId xmlns:p14="http://schemas.microsoft.com/office/powerpoint/2010/main" val="408148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Özel 1">
      <a:dk1>
        <a:srgbClr val="000000"/>
      </a:dk1>
      <a:lt1>
        <a:sysClr val="window" lastClr="FFFFFF"/>
      </a:lt1>
      <a:dk2>
        <a:srgbClr val="000000"/>
      </a:dk2>
      <a:lt2>
        <a:srgbClr val="E3DED1"/>
      </a:lt2>
      <a:accent1>
        <a:srgbClr val="00B050"/>
      </a:accent1>
      <a:accent2>
        <a:srgbClr val="9F2936"/>
      </a:accent2>
      <a:accent3>
        <a:srgbClr val="1B587C"/>
      </a:accent3>
      <a:accent4>
        <a:srgbClr val="50771B"/>
      </a:accent4>
      <a:accent5>
        <a:srgbClr val="9F2936"/>
      </a:accent5>
      <a:accent6>
        <a:srgbClr val="C19859"/>
      </a:accent6>
      <a:hlink>
        <a:srgbClr val="6B9F25"/>
      </a:hlink>
      <a:folHlink>
        <a:srgbClr val="B26B02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267</Words>
  <Application>Microsoft Office PowerPoint</Application>
  <PresentationFormat>Ekran Gösterisi (4:3)</PresentationFormat>
  <Paragraphs>63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Bitişiklik</vt:lpstr>
      <vt:lpstr>ARDUİNO İLE  DİJİTAL METRE PROJESİ</vt:lpstr>
      <vt:lpstr>ÖNCELİKLE…</vt:lpstr>
      <vt:lpstr>MALZEMELER</vt:lpstr>
      <vt:lpstr>KODLARIM</vt:lpstr>
      <vt:lpstr>VE PROJE: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İLE  DİGİTAL METRE PROJESİ</dc:title>
  <dc:creator>Gülben ZEYBEK</dc:creator>
  <cp:lastModifiedBy>Samsung</cp:lastModifiedBy>
  <cp:revision>7</cp:revision>
  <dcterms:created xsi:type="dcterms:W3CDTF">2019-04-23T10:19:37Z</dcterms:created>
  <dcterms:modified xsi:type="dcterms:W3CDTF">2019-04-23T11:36:54Z</dcterms:modified>
</cp:coreProperties>
</file>