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75" r:id="rId7"/>
    <p:sldId id="261" r:id="rId8"/>
    <p:sldId id="265" r:id="rId9"/>
    <p:sldId id="267" r:id="rId10"/>
    <p:sldId id="266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59" r:id="rId19"/>
    <p:sldId id="262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7A5650-2AB0-4200-BF81-729A6FF18F79}">
          <p14:sldIdLst>
            <p14:sldId id="256"/>
            <p14:sldId id="257"/>
            <p14:sldId id="258"/>
            <p14:sldId id="260"/>
            <p14:sldId id="274"/>
            <p14:sldId id="275"/>
            <p14:sldId id="261"/>
          </p14:sldIdLst>
        </p14:section>
        <p14:section name="底盘驱动" id="{C5ED93D4-5325-4A73-9FBD-2C82410F2576}">
          <p14:sldIdLst>
            <p14:sldId id="265"/>
            <p14:sldId id="267"/>
            <p14:sldId id="266"/>
            <p14:sldId id="264"/>
          </p14:sldIdLst>
        </p14:section>
        <p14:section name="ros" id="{C5CB89A9-7A49-4B95-861D-2BFD8B15F828}">
          <p14:sldIdLst>
            <p14:sldId id="268"/>
            <p14:sldId id="269"/>
            <p14:sldId id="270"/>
          </p14:sldIdLst>
        </p14:section>
        <p14:section name="姿态" id="{D691D9AA-9AF8-440F-BA91-87A335CA4D21}">
          <p14:sldIdLst>
            <p14:sldId id="271"/>
            <p14:sldId id="272"/>
            <p14:sldId id="273"/>
          </p14:sldIdLst>
        </p14:section>
        <p14:section name="end" id="{BA8AFB6C-0BC8-4345-9451-5E6FA27F07A6}">
          <p14:sldIdLst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8E46-C3AA-4B71-900A-3117123AA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FCC17A-2F9E-4534-9D2B-BF25E4CD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AAC96-DF23-41B2-B68D-CBB3773B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8DE4F-D222-48ED-86F5-422D8D10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7677C-EF9F-4805-93CA-6042DC5F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D3DF4-FB14-4747-9136-E0ED2904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A4C05-91F5-4555-873B-5064DE572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743C1-6363-4DF5-B671-8372C5EB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F7EF4-820D-49C9-8422-1962E98E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42EE4-3EAB-4EC8-B504-DCF7D2F7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2FCB2-EF2A-4070-A547-726B26074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AF41F2-F04E-4F9C-B7C0-F7380D36D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0162D-6A8D-4A42-8149-E16199E7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9E878-225F-439D-8769-F0530A34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EC903-4C31-4136-9AF9-D8130E95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55BBE-B0DE-4A1B-AA44-1AE101CF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1FA2B-AB8C-4AB5-B5E7-B8E7CB17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A22E9-EDB9-4511-B7E3-3090961D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0D5A5-554A-4A9B-A2A6-98D7FA08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89A1E-2C2E-4EA0-AD83-BF1A712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471C-8446-4EF0-8428-01C7A609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22CA9-7BF1-42E5-867E-2F185A1AB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9C02F-4BB0-48D6-B232-4A4114EB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DD414-5222-42CA-889C-41D29F7F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6318F-E991-4289-8AD1-E36D214B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32DD-DAFD-481C-A470-DF573781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CE4EA-15BB-41FE-B2D6-24AD0DEB2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C1274-2CA3-4818-B41C-0232BDD3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F040B-84F1-4F4E-B5C3-9A781E0C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C55B6-F134-4FB8-949F-DEDD180F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494C9-83A3-4819-B949-3668C634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7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BA643-ECC4-4A0C-824E-19F70B3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9DE16-3A25-4A69-AEA1-BBA352E1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D1365-2DE6-4C45-998C-A116B8108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563A4D-E0CF-431F-91BB-816BAAFA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C5805-C325-48F8-B49B-7BEE907DA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9C5089-FADC-49FD-9A9D-1A5E6996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AB7542-ACE4-486F-B006-995C9188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806DFA-A12F-49E1-9EEB-FBD3AD18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79B9E-4D38-4804-A75C-D8E670A2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6BE02-C0E5-418D-B77B-654E56B8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25F05C-8F65-405A-812B-1ED27141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66F3D-29D1-4E89-85F7-6E3FA4C5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DBCC53-F725-400B-8178-E07434C7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D02849-F01B-4E43-9F6D-CF4ACB2B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70777-3EE1-407E-9A0B-8ED747F8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892CD-FCF9-482C-B7D0-A30A7909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16EF-568A-41F8-9341-6C303014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F69FB-3E37-4D18-A4FC-5934D721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AFD8A-B859-4349-A2C1-3C6CB4C4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BEF37-E0DC-4097-B5B1-3C14497C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8DFCD-2636-4B07-BA68-0A323E21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266A-36D6-44DE-9B68-CD1766C7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B0ED6-26A8-440D-B71B-8DE73BD0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28F4AE-8F06-41A9-A82D-F30D47CAA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4D5D8-C54D-4754-9CEB-51A0D595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919C3-657E-4FC6-B9C3-74EFE6A0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7EB4A-E0F3-4DE3-B123-5D9EBE83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EAD852-9B1A-46AD-875A-E8606A2D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66357-7F7A-4F3D-B5C7-E6BA1050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E2AC0-D467-4C19-9CB4-069E4FFF7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6A3E-2DCB-437B-A02B-35DC113ED59E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427FD-030A-466C-BF15-52AAA9453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3A872-7908-4658-BD35-9BBB945B8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49AD-83CB-4BB2-9EA1-7E0930E1C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38C83-B18C-49AF-8319-584885766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72287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/>
              <a:t>ROS</a:t>
            </a:r>
            <a:r>
              <a:rPr lang="zh-CN" altLang="en-US" sz="4400" dirty="0"/>
              <a:t>的移动机器人的设计与实现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3F1EF0C9-C5B8-4DFC-A4A6-0DACF90CA2D0}"/>
              </a:ext>
            </a:extLst>
          </p:cNvPr>
          <p:cNvSpPr txBox="1">
            <a:spLocks/>
          </p:cNvSpPr>
          <p:nvPr/>
        </p:nvSpPr>
        <p:spPr>
          <a:xfrm>
            <a:off x="6586152" y="5049918"/>
            <a:ext cx="4182762" cy="134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指导老师：黄贤英</a:t>
            </a:r>
            <a:endParaRPr lang="en-US" altLang="zh-CN" dirty="0"/>
          </a:p>
          <a:p>
            <a:pPr algn="r"/>
            <a:r>
              <a:rPr lang="zh-CN" altLang="en-US" dirty="0"/>
              <a:t>答辩人：霍昊昌</a:t>
            </a:r>
          </a:p>
        </p:txBody>
      </p:sp>
    </p:spTree>
    <p:extLst>
      <p:ext uri="{BB962C8B-B14F-4D97-AF65-F5344CB8AC3E}">
        <p14:creationId xmlns:p14="http://schemas.microsoft.com/office/powerpoint/2010/main" val="103533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783D-F6EB-4720-B40D-A4BAD55C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基于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STM32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的底盘驱动设计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2FBD3-384B-41FB-9D4D-29D2B1CC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I2C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数据显示（电机及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参数）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：左右电机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ENC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：编码器增量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：编码器累加值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TGT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：转速目标值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PWM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PWM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实际占空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E25B94-B846-41CE-93C5-DF8228AD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50" y="2934494"/>
            <a:ext cx="3161404" cy="19891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9E3F6B-EB80-457B-A6FF-30EB2B3B8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79" y="2624137"/>
            <a:ext cx="2665775" cy="24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783D-F6EB-4720-B40D-A4BAD55C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基于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STM32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的底盘驱动设计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2FBD3-384B-41FB-9D4D-29D2B1CC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搭载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FreeRTOS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实时操作系统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AD9D59-AC82-41E4-98F1-51591F19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75" y="2408157"/>
            <a:ext cx="5886817" cy="3903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D5E3D3-E625-4DFC-BD44-B18A6FD3C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8" y="2346611"/>
            <a:ext cx="30384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30B6B-0F91-4396-B5C3-DC08AC73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ROS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机器人操作系统设计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76C12-CBAC-49F4-AE96-76F02928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分布式多机通讯的配置与实现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FE157-A277-4C87-9990-23FE44B8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5" y="2551783"/>
            <a:ext cx="5455253" cy="33083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FB04E8-A424-4FEF-9D83-5F5DA0A3C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53" y="2677532"/>
            <a:ext cx="4965112" cy="2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3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30B6B-0F91-4396-B5C3-DC08AC73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ROS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机器人操作系统设计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76C12-CBAC-49F4-AE96-76F02928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实时图像传输（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usb_cam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方案）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image_raw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原图传输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带宽：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4MB/s</a:t>
            </a:r>
          </a:p>
          <a:p>
            <a:pPr lvl="2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mage_raw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/compressed: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原图压缩后传输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带宽：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600KB/s</a:t>
            </a:r>
          </a:p>
          <a:p>
            <a:pPr lvl="2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mage_raw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theora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视频编码传输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带宽：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1KB/s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2DE24-0FD1-40E7-886F-0EF27B2BF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35" y="2834481"/>
            <a:ext cx="3076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30B6B-0F91-4396-B5C3-DC08AC73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ROS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机器人操作系统设计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76C12-CBAC-49F4-AE96-76F02928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二维激光雷达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SLAM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的应用（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hector_mapping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方案）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ED4D19-69DE-4975-8EE1-EF479E3E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79" y="2457448"/>
            <a:ext cx="3600183" cy="402621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243976D-7BF1-4906-8AB9-A9B1081395F9}"/>
              </a:ext>
            </a:extLst>
          </p:cNvPr>
          <p:cNvSpPr txBox="1">
            <a:spLocks/>
          </p:cNvSpPr>
          <p:nvPr/>
        </p:nvSpPr>
        <p:spPr>
          <a:xfrm>
            <a:off x="838200" y="2457448"/>
            <a:ext cx="5738446" cy="314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hector_mapping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是基于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LIDAR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SLAM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的节点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特点是不需要独立里程计以及低计算量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5288-3D12-4130-8879-1B8B1E59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轻量级姿态估计算法应用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361D9-764B-4F69-B556-56B24D45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PyTorch+CUDA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加速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UDA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是一种由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NVIDIA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推出的通用并行计算架构，该架构使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能够解决复杂的计算问题，可以加快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的运算和处理速度。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基于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openpose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的优化版本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OpenPose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人体姿态识别项目是美国卡耐基梅隆大学（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CMU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）基于卷积神经网络和监督学习并以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Caffe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为框架开发的开源库。可以实现人体动作、面部表情、手指运动等姿态估计。</a:t>
            </a:r>
          </a:p>
          <a:p>
            <a:pPr lvl="1"/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0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5288-3D12-4130-8879-1B8B1E59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轻量级姿态估计算法应用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361D9-764B-4F69-B556-56B24D45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原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openpose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BA5BA0-344D-44F5-86F1-18BC442CD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08" y="2687516"/>
            <a:ext cx="9838592" cy="3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5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5288-3D12-4130-8879-1B8B1E59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轻量级姿态估计算法应用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361D9-764B-4F69-B556-56B24D45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基于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openpose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的优化版本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大量网格设计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后处理优化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特征提取器由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VGG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换为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MobileNetV1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准确度与网络复杂度之比提高了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6.5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倍以上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适用于边缘计算设备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2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78F8-6B62-4EA7-A422-D45CC92C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功能演示</a:t>
            </a:r>
          </a:p>
        </p:txBody>
      </p:sp>
    </p:spTree>
    <p:extLst>
      <p:ext uri="{BB962C8B-B14F-4D97-AF65-F5344CB8AC3E}">
        <p14:creationId xmlns:p14="http://schemas.microsoft.com/office/powerpoint/2010/main" val="720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023DD-5901-48BF-9AE2-E292D4D6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C7FC7-FB60-4D7E-B616-03EBEEF7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一般技术层面：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硬件驱动功率不足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姿态控制精度偏低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通信质量高度依赖网络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硬件设备局限性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算力成本、本地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远程计算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使用场景适用性：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操作机器人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操作用户界面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85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22F27-D993-4AAC-8A24-6587BF2D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22ACC-DE75-42C2-875B-254E1AB2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  <a:endParaRPr lang="en-US" altLang="zh-CN" dirty="0"/>
          </a:p>
          <a:p>
            <a:r>
              <a:rPr lang="zh-CN" altLang="en-US" dirty="0"/>
              <a:t>概要设计</a:t>
            </a:r>
            <a:endParaRPr lang="en-US" altLang="zh-CN" dirty="0"/>
          </a:p>
          <a:p>
            <a:r>
              <a:rPr lang="zh-CN" altLang="en-US" dirty="0"/>
              <a:t>详细设计</a:t>
            </a:r>
            <a:endParaRPr lang="en-US" altLang="zh-CN" dirty="0"/>
          </a:p>
          <a:p>
            <a:r>
              <a:rPr lang="zh-CN" altLang="en-US" dirty="0"/>
              <a:t>功能演示</a:t>
            </a:r>
            <a:endParaRPr lang="en-US" altLang="zh-CN" dirty="0"/>
          </a:p>
          <a:p>
            <a:r>
              <a:rPr lang="zh-CN" altLang="en-US" dirty="0"/>
              <a:t>存在问题</a:t>
            </a:r>
          </a:p>
        </p:txBody>
      </p:sp>
    </p:spTree>
    <p:extLst>
      <p:ext uri="{BB962C8B-B14F-4D97-AF65-F5344CB8AC3E}">
        <p14:creationId xmlns:p14="http://schemas.microsoft.com/office/powerpoint/2010/main" val="331184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092D9-E338-4A97-AAB8-E0D12768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30551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9FBBC-800F-4C1B-866C-95F0E003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F59727-A717-4AFF-A57C-B5817E2D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603"/>
          </a:xfrm>
        </p:spPr>
        <p:txBody>
          <a:bodyPr/>
          <a:lstStyle/>
          <a:p>
            <a:pPr lvl="1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本项目意在将姿态估计技术加入到轮式移动平台中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通过手势或姿势对平台进行控制，从而实现一种新型人机交互方式。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47D9AA-6D7A-0EB8-83F6-29C4B702C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00" y="2799258"/>
            <a:ext cx="3705920" cy="36910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CD8607-CB59-F299-FFA9-24C582CE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6" y="2797228"/>
            <a:ext cx="4205117" cy="36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8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63F8-2791-4B78-BD5B-3A6D3C4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AD71C699-07AB-E32C-7862-9636593C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6" y="1399316"/>
            <a:ext cx="10515600" cy="4351338"/>
          </a:xfrm>
        </p:spPr>
        <p:txBody>
          <a:bodyPr/>
          <a:lstStyle/>
          <a:p>
            <a:pPr lvl="1"/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物理架构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B3F74A-216B-FF0D-F8C2-56183228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81" y="2231960"/>
            <a:ext cx="9629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5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63F8-2791-4B78-BD5B-3A6D3C4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AD71C699-07AB-E32C-7862-9636593C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6" y="1399316"/>
            <a:ext cx="10515600" cy="4351338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逻辑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架构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9B7C5A-E42B-84ED-F6E6-EB36A99B0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68" y="2138527"/>
            <a:ext cx="9162664" cy="34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6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63F8-2791-4B78-BD5B-3A6D3C4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AD71C699-07AB-E32C-7862-9636593C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6" y="1399316"/>
            <a:ext cx="10515600" cy="4351338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分层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架构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0FD5E0-7378-457A-81D4-73EFC99F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69" y="1888824"/>
            <a:ext cx="7940065" cy="42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5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9BB31-0935-4A36-A17E-348F0AD8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C2988-C3C9-4746-A946-52E65A63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基于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STM32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的底盘驱动设计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搭载</a:t>
            </a:r>
            <a:r>
              <a:rPr lang="en-US" altLang="zh-CN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FreeRTOS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实时操作系统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不定长数据串口接收（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IDLE+DMA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方案）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I2C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数据显示（电机及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参数）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增量式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控制器（直流编码电机）</a:t>
            </a:r>
          </a:p>
          <a:p>
            <a:pPr marL="0" indent="0">
              <a:buNone/>
            </a:pP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ROS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机器人操作系统设计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分布式多机通讯的配置与实现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实时图像传输（</a:t>
            </a:r>
            <a:r>
              <a:rPr lang="en-US" altLang="zh-CN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usb_cam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方案）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二维激光雷达</a:t>
            </a:r>
            <a:r>
              <a:rPr lang="en-US" altLang="zh-CN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SLAM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的应用（</a:t>
            </a:r>
            <a:r>
              <a:rPr lang="en-US" altLang="zh-CN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hector_mapping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方案）</a:t>
            </a:r>
          </a:p>
          <a:p>
            <a:pPr marL="0" indent="0">
              <a:buNone/>
            </a:pP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轻量级姿态估计算法应用</a:t>
            </a: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PyTorch+CUDA</a:t>
            </a:r>
            <a:r>
              <a:rPr lang="zh-CN" alt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加速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86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783D-F6EB-4720-B40D-A4BAD55C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基于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STM32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的底盘驱动设计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2FBD3-384B-41FB-9D4D-29D2B1CC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不定长数据串口接收（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IDLE+DMA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方案）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31FE2E-8949-4146-AABB-875B37A9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39" y="2518996"/>
            <a:ext cx="6033721" cy="38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0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783D-F6EB-4720-B40D-A4BAD55C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基于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STM32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的底盘驱动设计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2FBD3-384B-41FB-9D4D-29D2B1CC9F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增量式</a:t>
                </a:r>
                <a:r>
                  <a:rPr lang="en-US" altLang="zh-CN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PI</a:t>
                </a:r>
                <a:r>
                  <a:rPr lang="zh-CN" alt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控制器（直流编码电机）</a:t>
                </a:r>
                <a:endPara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𝑀𝑉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2FBD3-384B-41FB-9D4D-29D2B1CC9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E9C6C5F-99CB-480C-87B7-97A9F2EE5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8528"/>
            <a:ext cx="4933950" cy="2314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C77B91-E36C-4598-8C8C-AB6E36F78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00" y="3168528"/>
            <a:ext cx="5487500" cy="15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9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538</Words>
  <Application>Microsoft Office PowerPoint</Application>
  <PresentationFormat>宽屏</PresentationFormat>
  <Paragraphs>88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Consolas</vt:lpstr>
      <vt:lpstr>Office 主题​​</vt:lpstr>
      <vt:lpstr>基于ROS的移动机器人的设计与实现</vt:lpstr>
      <vt:lpstr>目录</vt:lpstr>
      <vt:lpstr>项目简介</vt:lpstr>
      <vt:lpstr>概要设计</vt:lpstr>
      <vt:lpstr>概要设计</vt:lpstr>
      <vt:lpstr>概要设计</vt:lpstr>
      <vt:lpstr>详细设计</vt:lpstr>
      <vt:lpstr>基于STM32的底盘驱动设计</vt:lpstr>
      <vt:lpstr>基于STM32的底盘驱动设计</vt:lpstr>
      <vt:lpstr>基于STM32的底盘驱动设计</vt:lpstr>
      <vt:lpstr>基于STM32的底盘驱动设计</vt:lpstr>
      <vt:lpstr>ROS机器人操作系统设计</vt:lpstr>
      <vt:lpstr>ROS机器人操作系统设计</vt:lpstr>
      <vt:lpstr>ROS机器人操作系统设计</vt:lpstr>
      <vt:lpstr>轻量级姿态估计算法应用</vt:lpstr>
      <vt:lpstr>轻量级姿态估计算法应用</vt:lpstr>
      <vt:lpstr>轻量级姿态估计算法应用</vt:lpstr>
      <vt:lpstr>功能演示</vt:lpstr>
      <vt:lpstr>存在的问题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基于人体姿态估计的人机交互设计</dc:title>
  <dc:creator>霍 昊昌</dc:creator>
  <cp:lastModifiedBy>昊昌 霍</cp:lastModifiedBy>
  <cp:revision>9</cp:revision>
  <dcterms:created xsi:type="dcterms:W3CDTF">2021-12-13T08:38:59Z</dcterms:created>
  <dcterms:modified xsi:type="dcterms:W3CDTF">2022-05-18T11:28:55Z</dcterms:modified>
</cp:coreProperties>
</file>