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784bfba8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784bfba8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784bfba8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784bfba8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784bfba8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784bfba8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784bfba8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784bfba8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784bfba8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784bfba8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Addison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784bfba8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784bfba8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784bfba8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784bfba8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Addison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784bfba8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784bfba8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784bfba8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784bfba8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Addison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784bfba8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784bfba8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784bfba83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784bfba8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784bfba83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784bfba8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784bfba8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784bfba8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Cmakelists on line 29: option(ENABLE_AMGCL_CUDA "Use amgcl cuda" OFF)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784bfba8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784bfba8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of pyramids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joshuahwolper.com/anisompm" TargetMode="External"/><Relationship Id="rId4" Type="http://schemas.openxmlformats.org/officeDocument/2006/relationships/hyperlink" Target="https://github.com/penn-graphics-research/ziran2020" TargetMode="External"/><Relationship Id="rId5" Type="http://schemas.openxmlformats.org/officeDocument/2006/relationships/hyperlink" Target="https://github.com/Yixin-Hu/TetWil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bA7dBJI827f2Cn4ItAB1Iqrl0sLkxTho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CAAT Final Update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0"/>
            <a:ext cx="8222100" cy="15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Add-on for AnisoMPM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 Austin, Alex Finch, Addison Dugal, T</a:t>
            </a:r>
            <a:r>
              <a:rPr lang="en"/>
              <a:t>homas Wise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objects to </a:t>
            </a:r>
            <a:r>
              <a:rPr lang="en"/>
              <a:t>AnisoMPM</a:t>
            </a:r>
            <a:r>
              <a:rPr lang="en"/>
              <a:t> 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AnisoMPM uses header files to specify several things in the simulation about to be run.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.mesh file of the object we want to tear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Framerate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Frames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 about the type of material (Density, Elasticity,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 about how it is torn/cut/twisted/etc.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python scripts to generate these headers. One script for each type of material.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/>
              <a:t>bgeo files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documentation showed that SIGGRAPH’s project would </a:t>
            </a:r>
            <a:r>
              <a:rPr lang="en"/>
              <a:t>output</a:t>
            </a:r>
            <a:r>
              <a:rPr lang="en"/>
              <a:t> a .mesh file, which we were researching to convert to .obj, the standard file format for Blender and Unity using tools such as TetWild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after actually running the demos they produced .bgeo files, a file type created exclusively for the premium (and not open-source) software Houdini, which created a large roadblock in creating functionality for Blender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.bgeo files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tool within Houdini (gconvert) to quickly make this conversion, but using premium software circumvents our initial objective for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last few weeks were spent focused on reading the raw data in .bgeo and convert to coordinates for a .obj file, but this proved to be quite difficult with the extra headers/info in .bgeo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Demonstration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work is HARD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Sometimes just getting code to build takes a lot of time and effort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have to be flexible to unforeseen roadblocks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https://joshuahwolper.com/anisompm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https://github.com/penn-graphics-research/ziran2020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https://github.com/Yixin-Hu/TetWild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open-source add-on for Blender to simulate damage to anisotropic materials using the algorithms in AnisoMPM, a project by a team SIGGRAPH at the University of Pennsylvania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User’s object in blender -&gt; export to run damage algorithm -&gt; return damaged object/frames of damage animation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05800"/>
            <a:ext cx="6077475" cy="14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Damage Animation</a:t>
            </a:r>
            <a:endParaRPr/>
          </a:p>
        </p:txBody>
      </p:sp>
      <p:pic>
        <p:nvPicPr>
          <p:cNvPr id="99" name="Google Shape;99;p15" title="VideoEditor_20210421_092608_1[1]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178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meetings and occasional code-running sessions via Discord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Board via Trello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9950"/>
            <a:ext cx="5142701" cy="24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Blender add-ons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Add-ons are written primarily in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py must be imported</a:t>
            </a:r>
            <a:br>
              <a:rPr lang="en"/>
            </a:br>
            <a:r>
              <a:rPr lang="en"/>
              <a:t>(short for “Blender Python”)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Register/Unregister functions refer to what’s</a:t>
            </a:r>
            <a:br>
              <a:rPr lang="en"/>
            </a:br>
            <a:r>
              <a:rPr lang="en"/>
              <a:t>done when add-on is added/removed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Blender creates dialog boxes around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enu_func allows us to add the prompt to</a:t>
            </a:r>
            <a:br>
              <a:rPr lang="en"/>
            </a:br>
            <a:r>
              <a:rPr lang="en"/>
              <a:t>a menu within Blender.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Triple double-quotes creates mouse-over text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50" y="918750"/>
            <a:ext cx="4036751" cy="396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</a:t>
            </a:r>
            <a:r>
              <a:rPr lang="en"/>
              <a:t>Blender add-ons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Blender was designed around being</a:t>
            </a:r>
            <a:br>
              <a:rPr lang="en"/>
            </a:br>
            <a:r>
              <a:rPr lang="en"/>
              <a:t>m</a:t>
            </a:r>
            <a:r>
              <a:rPr lang="en"/>
              <a:t>odded.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Easy to install add-ons from the options</a:t>
            </a:r>
            <a:br>
              <a:rPr lang="en"/>
            </a:br>
            <a:r>
              <a:rPr lang="en"/>
              <a:t>menu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44" y="984494"/>
            <a:ext cx="4238551" cy="15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175" y="2570825"/>
            <a:ext cx="5018126" cy="11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of the add-on</a:t>
            </a:r>
            <a:r>
              <a:rPr lang="en"/>
              <a:t> 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the comment is, the a script should</a:t>
            </a:r>
            <a:br>
              <a:rPr lang="en"/>
            </a:br>
            <a:r>
              <a:rPr lang="en"/>
              <a:t>b</a:t>
            </a:r>
            <a:r>
              <a:rPr lang="en"/>
              <a:t>e written that runs the animation tools</a:t>
            </a:r>
            <a:br>
              <a:rPr lang="en"/>
            </a:br>
            <a:r>
              <a:rPr lang="en"/>
              <a:t>o</a:t>
            </a:r>
            <a:r>
              <a:rPr lang="en"/>
              <a:t>n the selected object.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variables</a:t>
            </a:r>
            <a:r>
              <a:rPr lang="en"/>
              <a:t> t, m, fr, fp, and g will set the</a:t>
            </a:r>
            <a:br>
              <a:rPr lang="en"/>
            </a:br>
            <a:r>
              <a:rPr lang="en"/>
              <a:t>b</a:t>
            </a:r>
            <a:r>
              <a:rPr lang="en"/>
              <a:t>asic parameters for the animation 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parameters would be added as more</a:t>
            </a:r>
            <a:br>
              <a:rPr lang="en"/>
            </a:br>
            <a:r>
              <a:rPr lang="en"/>
              <a:t>material types get coded.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300" y="366500"/>
            <a:ext cx="4036751" cy="396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</a:t>
            </a:r>
            <a:r>
              <a:rPr lang="en"/>
              <a:t>AnisoMPM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Needs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GNU 9.3.0 (GNU 7.5.0)  Ubuntu works 18.04 or higher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Can use Windows 10  (cmake: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29</a:t>
            </a:r>
            <a:r>
              <a:rPr lang="en"/>
              <a:t>)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Need a GNU command line.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Dependencies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make cmake g++ libeigen3-dev gfortran libmetis-dev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libopenvdb-dev libboost-all-dev libilmbase-dev libopenexr-dev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libtbb2 libtbb-dev libz-dev clang-format-6.0 clang-format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Troubleshooting Compiling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Download mesh data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Building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cmake .. -DCMAKE_BUILD_TYPE=Release -DCMAKE_C_COMPILER=/usr/bin/gcc-7 -DCMAKE_CXX_COMPILER=/usr/bin/g++-7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“Check folder Projects/anisofracture for AnisoMPM” and run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AnisoMPM using TetWild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TetWild: another SIGGRAPH project based on importing/exporting/converting tetrahedral .mesh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difficulties with using CMake as the AnisoMPM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.mesh files are what AnisoMPM uses for Damage Mechanics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Tetrahedral: 3D mesh made by adding Tetrahedrons/Pyramids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