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eca6df9e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eca6df9e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eca6df9e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eca6df9e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eca6df9e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eca6df9e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eca6df9e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eca6df9e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eca6df9e7_6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eca6df9e7_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eca6df9e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eca6df9e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eca6df9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eca6df9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eca6df9e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eca6df9e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eca6df9e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eca6df9e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eca6df9e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eca6df9e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penn-graphics-research/ziran202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CAAT</a:t>
            </a:r>
            <a:endParaRPr/>
          </a:p>
        </p:txBody>
      </p:sp>
      <p:sp>
        <p:nvSpPr>
          <p:cNvPr id="55" name="Google Shape;55;p13"/>
          <p:cNvSpPr txBox="1"/>
          <p:nvPr>
            <p:ph idx="1" type="subTitle"/>
          </p:nvPr>
        </p:nvSpPr>
        <p:spPr>
          <a:xfrm>
            <a:off x="311700" y="2834125"/>
            <a:ext cx="8520600" cy="103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AnisoMPM: Animating Anisotropic Damage Mechanics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Issues/Concerns</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original paper was implemented using a GNU operating system, meaning certain types of testing and research into the original solution will be challenging to implement on our workstations.</a:t>
            </a:r>
            <a:endParaRPr/>
          </a:p>
          <a:p>
            <a:pPr indent="0" lvl="0" marL="0" rtl="0" algn="l">
              <a:spcBef>
                <a:spcPts val="1600"/>
              </a:spcBef>
              <a:spcAft>
                <a:spcPts val="0"/>
              </a:spcAft>
              <a:buNone/>
            </a:pPr>
            <a:r>
              <a:rPr lang="en"/>
              <a:t>The authors recommend an implementation in SideFX: Houdini. This software is expensive, licensed, and considerably locked down compared to the free and open Blender software. However, if the original implementation is designed with Houdini in mind, there may be issues translating it over.</a:t>
            </a:r>
            <a:endParaRPr/>
          </a:p>
          <a:p>
            <a:pPr indent="0" lvl="0" marL="0" rtl="0" algn="l">
              <a:spcBef>
                <a:spcPts val="1600"/>
              </a:spcBef>
              <a:spcAft>
                <a:spcPts val="1600"/>
              </a:spcAft>
              <a:buNone/>
            </a:pPr>
            <a:r>
              <a:rPr lang="en"/>
              <a:t>Our long-terms goals are somewhat lofty, and while theoretically doable, may prove challenging working part-time over the better part of 2 semesters. Some ideas may need scaling back.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Citations:</a:t>
            </a:r>
            <a:endParaRPr sz="2500"/>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Joshuah Wolper, Yunuo Chen, Minchen Li, Yu Fang, Ziyin Qu, Jiecong Lu, Meggie Cheng, and Chenfanfu Jiang. 2020. AnisoMPM: Animating </a:t>
            </a:r>
            <a:endParaRPr/>
          </a:p>
          <a:p>
            <a:pPr indent="0" lvl="0" marL="0" rtl="0" algn="l">
              <a:spcBef>
                <a:spcPts val="1600"/>
              </a:spcBef>
              <a:spcAft>
                <a:spcPts val="1600"/>
              </a:spcAft>
              <a:buNone/>
            </a:pPr>
            <a:r>
              <a:rPr lang="en"/>
              <a:t>University of Pennsylvania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 the team</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Chase Austin - Team leader?</a:t>
            </a:r>
            <a:endParaRPr/>
          </a:p>
          <a:p>
            <a:pPr indent="0" lvl="0" marL="0" rtl="0" algn="l">
              <a:spcBef>
                <a:spcPts val="1600"/>
              </a:spcBef>
              <a:spcAft>
                <a:spcPts val="0"/>
              </a:spcAft>
              <a:buNone/>
            </a:pPr>
            <a:r>
              <a:rPr lang="en"/>
              <a:t>Addison Dugal - Algorithm adapting</a:t>
            </a:r>
            <a:endParaRPr/>
          </a:p>
          <a:p>
            <a:pPr indent="0" lvl="0" marL="0" rtl="0" algn="l">
              <a:spcBef>
                <a:spcPts val="1600"/>
              </a:spcBef>
              <a:spcAft>
                <a:spcPts val="0"/>
              </a:spcAft>
              <a:buNone/>
            </a:pPr>
            <a:r>
              <a:rPr lang="en"/>
              <a:t>Alex Finch - User interface/Blender Add-on Design</a:t>
            </a:r>
            <a:endParaRPr/>
          </a:p>
          <a:p>
            <a:pPr indent="0" lvl="0" marL="0" rtl="0" algn="l">
              <a:spcBef>
                <a:spcPts val="1600"/>
              </a:spcBef>
              <a:spcAft>
                <a:spcPts val="1600"/>
              </a:spcAft>
              <a:buNone/>
            </a:pPr>
            <a:r>
              <a:rPr lang="en"/>
              <a:t>Thomas Wise - Backend Programmer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Paper on </a:t>
            </a:r>
            <a:r>
              <a:rPr lang="en">
                <a:solidFill>
                  <a:schemeClr val="dk2"/>
                </a:solidFill>
              </a:rPr>
              <a:t>AnisoMPM</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Joshuah Wolper, Penn grad student: </a:t>
            </a:r>
            <a:r>
              <a:rPr i="1" lang="en"/>
              <a:t>AnisoMPM, Animating Anisotropic Damage Mechanics</a:t>
            </a:r>
            <a:endParaRPr/>
          </a:p>
          <a:p>
            <a:pPr indent="0" lvl="0" marL="0" rtl="0" algn="l">
              <a:spcBef>
                <a:spcPts val="1600"/>
              </a:spcBef>
              <a:spcAft>
                <a:spcPts val="0"/>
              </a:spcAft>
              <a:buNone/>
            </a:pPr>
            <a:r>
              <a:rPr lang="en"/>
              <a:t>A method for calculating and animating damage to anisotropic (having different properties in different directions) objects such as meat</a:t>
            </a:r>
            <a:endParaRPr/>
          </a:p>
          <a:p>
            <a:pPr indent="0" lvl="0" marL="0" rtl="0" algn="l">
              <a:spcBef>
                <a:spcPts val="1600"/>
              </a:spcBef>
              <a:spcAft>
                <a:spcPts val="1600"/>
              </a:spcAft>
              <a:buNone/>
            </a:pPr>
            <a:r>
              <a:rPr lang="en"/>
              <a:t>Creates a much more accurate and dynamic animation</a:t>
            </a:r>
            <a:endParaRPr/>
          </a:p>
        </p:txBody>
      </p:sp>
      <p:pic>
        <p:nvPicPr>
          <p:cNvPr id="68" name="Google Shape;68;p15"/>
          <p:cNvPicPr preferRelativeResize="0"/>
          <p:nvPr/>
        </p:nvPicPr>
        <p:blipFill>
          <a:blip r:embed="rId3">
            <a:alphaModFix/>
          </a:blip>
          <a:stretch>
            <a:fillRect/>
          </a:stretch>
        </p:blipFill>
        <p:spPr>
          <a:xfrm>
            <a:off x="5969525" y="2732475"/>
            <a:ext cx="3112000" cy="2072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AnisoMPM</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Algorithms are flexible and can represent different types of damage and materials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Demonstrated here on Dongpo pork:</a:t>
            </a:r>
            <a:endParaRPr/>
          </a:p>
        </p:txBody>
      </p:sp>
      <p:pic>
        <p:nvPicPr>
          <p:cNvPr id="75" name="Google Shape;75;p16"/>
          <p:cNvPicPr preferRelativeResize="0"/>
          <p:nvPr/>
        </p:nvPicPr>
        <p:blipFill rotWithShape="1">
          <a:blip r:embed="rId3">
            <a:alphaModFix/>
          </a:blip>
          <a:srcRect b="0" l="33336" r="33542" t="0"/>
          <a:stretch/>
        </p:blipFill>
        <p:spPr>
          <a:xfrm>
            <a:off x="3224723" y="2933425"/>
            <a:ext cx="2678362" cy="2000250"/>
          </a:xfrm>
          <a:prstGeom prst="rect">
            <a:avLst/>
          </a:prstGeom>
          <a:noFill/>
          <a:ln>
            <a:noFill/>
          </a:ln>
        </p:spPr>
      </p:pic>
      <p:sp>
        <p:nvSpPr>
          <p:cNvPr id="76" name="Google Shape;76;p16"/>
          <p:cNvSpPr txBox="1"/>
          <p:nvPr/>
        </p:nvSpPr>
        <p:spPr>
          <a:xfrm>
            <a:off x="6110225" y="2400950"/>
            <a:ext cx="234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Orthotropic damage and orthotropic elasticity</a:t>
            </a:r>
            <a:endParaRPr/>
          </a:p>
        </p:txBody>
      </p:sp>
      <p:sp>
        <p:nvSpPr>
          <p:cNvPr id="77" name="Google Shape;77;p16"/>
          <p:cNvSpPr txBox="1"/>
          <p:nvPr/>
        </p:nvSpPr>
        <p:spPr>
          <a:xfrm>
            <a:off x="3393600" y="2574325"/>
            <a:ext cx="234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Transverse isotropic fibers</a:t>
            </a:r>
            <a:endParaRPr/>
          </a:p>
        </p:txBody>
      </p:sp>
      <p:sp>
        <p:nvSpPr>
          <p:cNvPr id="78" name="Google Shape;78;p16"/>
          <p:cNvSpPr txBox="1"/>
          <p:nvPr/>
        </p:nvSpPr>
        <p:spPr>
          <a:xfrm>
            <a:off x="676963" y="2574325"/>
            <a:ext cx="234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Just isotropic damage</a:t>
            </a:r>
            <a:endParaRPr/>
          </a:p>
        </p:txBody>
      </p:sp>
      <p:pic>
        <p:nvPicPr>
          <p:cNvPr id="79" name="Google Shape;79;p16"/>
          <p:cNvPicPr preferRelativeResize="0"/>
          <p:nvPr/>
        </p:nvPicPr>
        <p:blipFill rotWithShape="1">
          <a:blip r:embed="rId3">
            <a:alphaModFix/>
          </a:blip>
          <a:srcRect b="0" l="66334" r="0" t="0"/>
          <a:stretch/>
        </p:blipFill>
        <p:spPr>
          <a:xfrm>
            <a:off x="502254" y="2933425"/>
            <a:ext cx="2722425" cy="2000250"/>
          </a:xfrm>
          <a:prstGeom prst="rect">
            <a:avLst/>
          </a:prstGeom>
          <a:noFill/>
          <a:ln>
            <a:noFill/>
          </a:ln>
        </p:spPr>
      </p:pic>
      <p:pic>
        <p:nvPicPr>
          <p:cNvPr id="80" name="Google Shape;80;p16"/>
          <p:cNvPicPr preferRelativeResize="0"/>
          <p:nvPr/>
        </p:nvPicPr>
        <p:blipFill rotWithShape="1">
          <a:blip r:embed="rId3">
            <a:alphaModFix/>
          </a:blip>
          <a:srcRect b="0" l="0" r="66879" t="0"/>
          <a:stretch/>
        </p:blipFill>
        <p:spPr>
          <a:xfrm>
            <a:off x="5903117" y="2933425"/>
            <a:ext cx="2678351" cy="2000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Short term Goals </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to use and work with Blender, gaining a familiarity with the software and the process of creating add-ons and assets</a:t>
            </a:r>
            <a:endParaRPr/>
          </a:p>
          <a:p>
            <a:pPr indent="0" lvl="0" marL="0" rtl="0" algn="l">
              <a:spcBef>
                <a:spcPts val="1600"/>
              </a:spcBef>
              <a:spcAft>
                <a:spcPts val="0"/>
              </a:spcAft>
              <a:buNone/>
            </a:pPr>
            <a:r>
              <a:rPr lang="en"/>
              <a:t>Start implementing the algorithms in code</a:t>
            </a:r>
            <a:endParaRPr/>
          </a:p>
          <a:p>
            <a:pPr indent="0" lvl="0" marL="0" rtl="0" algn="l">
              <a:spcBef>
                <a:spcPts val="1600"/>
              </a:spcBef>
              <a:spcAft>
                <a:spcPts val="1600"/>
              </a:spcAft>
              <a:buNone/>
            </a:pPr>
            <a:r>
              <a:rPr lang="en"/>
              <a:t>Determine method of content delivery of algorithms - choosing if this will be an add-on, a type of asset such as an animation procedure, or something else entirely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middle goals</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To have a functioning animation that allows a block of a material to be torn using the algorithms discussed in the AnisoMPM paper but having that animation be constructed in blender.</a:t>
            </a:r>
            <a:endParaRPr/>
          </a:p>
          <a:p>
            <a:pPr indent="0" lvl="0" marL="0" rtl="0" algn="l">
              <a:spcBef>
                <a:spcPts val="1200"/>
              </a:spcBef>
              <a:spcAft>
                <a:spcPts val="0"/>
              </a:spcAft>
              <a:buNone/>
            </a:pPr>
            <a:r>
              <a:rPr lang="en"/>
              <a:t>The user interface only needs to accompany us and not necessarily the end user at this point.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Long term Goals </a:t>
            </a:r>
            <a:endParaRPr/>
          </a:p>
        </p:txBody>
      </p:sp>
      <p:sp>
        <p:nvSpPr>
          <p:cNvPr id="98" name="Google Shape;98;p19"/>
          <p:cNvSpPr txBox="1"/>
          <p:nvPr>
            <p:ph idx="1" type="body"/>
          </p:nvPr>
        </p:nvSpPr>
        <p:spPr>
          <a:xfrm>
            <a:off x="311700" y="1166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Fully develop the add-on so that the end users can run simulations as simply and easily as possible.</a:t>
            </a:r>
            <a:endParaRPr/>
          </a:p>
          <a:p>
            <a:pPr indent="0" lvl="0" marL="0" rtl="0" algn="l">
              <a:spcBef>
                <a:spcPts val="1600"/>
              </a:spcBef>
              <a:spcAft>
                <a:spcPts val="0"/>
              </a:spcAft>
              <a:buNone/>
            </a:pPr>
            <a:r>
              <a:rPr lang="en"/>
              <a:t>Allow the users to design a 3D model, specify what movement is being made (where it’s being pulled on, cut into, etc.) and run the simulation without leaving Blender.</a:t>
            </a:r>
            <a:endParaRPr/>
          </a:p>
          <a:p>
            <a:pPr indent="0" lvl="0" marL="0" rtl="0" algn="l">
              <a:spcBef>
                <a:spcPts val="1600"/>
              </a:spcBef>
              <a:spcAft>
                <a:spcPts val="1600"/>
              </a:spcAft>
              <a:buNone/>
            </a:pPr>
            <a:r>
              <a:rPr lang="en"/>
              <a:t>Allow the users to also add more details if they desire. It should be easy to use, but they should also be able to specify what parts of the model are what material, what they want to save from the simulation (video animation, frame by frame models, or just the end result), and other features that may be useful.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Joshua</a:t>
            </a:r>
            <a:r>
              <a:rPr lang="en"/>
              <a:t> wolper</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Main Author of the paper AnisoMPM: Animating Anisotropic Damage Mechanics</a:t>
            </a:r>
            <a:endParaRPr/>
          </a:p>
          <a:p>
            <a:pPr indent="0" lvl="0" marL="0" rtl="0" algn="l">
              <a:spcBef>
                <a:spcPts val="1200"/>
              </a:spcBef>
              <a:spcAft>
                <a:spcPts val="0"/>
              </a:spcAft>
              <a:buNone/>
            </a:pPr>
            <a:r>
              <a:rPr lang="en"/>
              <a:t>pursuing PhD in Computer and Information Science, at </a:t>
            </a:r>
            <a:r>
              <a:rPr lang="en"/>
              <a:t>University of Pennsylvania</a:t>
            </a:r>
            <a:endParaRPr b="1"/>
          </a:p>
          <a:p>
            <a:pPr indent="0" lvl="0" marL="0" rtl="0" algn="l">
              <a:spcBef>
                <a:spcPts val="1200"/>
              </a:spcBef>
              <a:spcAft>
                <a:spcPts val="0"/>
              </a:spcAft>
              <a:buNone/>
            </a:pPr>
            <a:r>
              <a:rPr lang="en"/>
              <a:t>His suggestion was to use a software Houdini, however we decided as a team to stick with blender since we have already been working on blender.</a:t>
            </a:r>
            <a:endParaRPr/>
          </a:p>
          <a:p>
            <a:pPr indent="0" lvl="0" marL="0" rtl="0" algn="l">
              <a:spcBef>
                <a:spcPts val="1200"/>
              </a:spcBef>
              <a:spcAft>
                <a:spcPts val="0"/>
              </a:spcAft>
              <a:buNone/>
            </a:pPr>
            <a:r>
              <a:rPr lang="en"/>
              <a:t>Because blender does not have features that make visualization of MPM as easy as Houdini</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Joshuah’s code </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The demos of his code can only be operated or run on a Linux or a GNU system. </a:t>
            </a:r>
            <a:r>
              <a:rPr lang="en"/>
              <a:t>t</a:t>
            </a:r>
            <a:r>
              <a:rPr lang="en"/>
              <a:t>his however does not mean that the actual code and algorithms do not work outside of a Linux or a GNU system.</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The github </a:t>
            </a:r>
            <a:r>
              <a:rPr lang="en" u="sng">
                <a:solidFill>
                  <a:schemeClr val="hlink"/>
                </a:solidFill>
                <a:hlinkClick r:id="rId3"/>
              </a:rPr>
              <a:t>here</a:t>
            </a:r>
            <a:r>
              <a:rPr lang="en"/>
              <a:t>: https://github.com/penn-graphics-research/ziran2020.</a:t>
            </a:r>
            <a:endParaRPr b="1"/>
          </a:p>
          <a:p>
            <a:pPr indent="0" lvl="0" marL="0" rtl="0" algn="l">
              <a:spcBef>
                <a:spcPts val="12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