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4321175"/>
  <p:notesSz cx="6858000" cy="9144000"/>
  <p:defaultTextStyle>
    <a:defPPr>
      <a:defRPr lang="en-US"/>
    </a:defPPr>
    <a:lvl1pPr marL="0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5300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0601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5901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1202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76502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31803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87103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42404" algn="l" defTabSz="5106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-630" y="-84"/>
      </p:cViewPr>
      <p:guideLst>
        <p:guide orient="horz" pos="1361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342368"/>
            <a:ext cx="4896882" cy="9262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8" y="2448667"/>
            <a:ext cx="403272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5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1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87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5" y="173049"/>
            <a:ext cx="1296234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4" y="173049"/>
            <a:ext cx="379268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3" y="2776756"/>
            <a:ext cx="4896882" cy="858233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3" y="1831500"/>
            <a:ext cx="4896882" cy="94525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5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06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659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12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765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318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871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424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1008275"/>
            <a:ext cx="2544458" cy="285177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1008275"/>
            <a:ext cx="2544458" cy="285177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8" y="967266"/>
            <a:ext cx="2545459" cy="4031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5300" indent="0">
              <a:buNone/>
              <a:defRPr sz="1100" b="1"/>
            </a:lvl2pPr>
            <a:lvl3pPr marL="510601" indent="0">
              <a:buNone/>
              <a:defRPr sz="1000" b="1"/>
            </a:lvl3pPr>
            <a:lvl4pPr marL="765901" indent="0">
              <a:buNone/>
              <a:defRPr sz="900" b="1"/>
            </a:lvl4pPr>
            <a:lvl5pPr marL="1021202" indent="0">
              <a:buNone/>
              <a:defRPr sz="900" b="1"/>
            </a:lvl5pPr>
            <a:lvl6pPr marL="1276502" indent="0">
              <a:buNone/>
              <a:defRPr sz="900" b="1"/>
            </a:lvl6pPr>
            <a:lvl7pPr marL="1531803" indent="0">
              <a:buNone/>
              <a:defRPr sz="900" b="1"/>
            </a:lvl7pPr>
            <a:lvl8pPr marL="1787103" indent="0">
              <a:buNone/>
              <a:defRPr sz="900" b="1"/>
            </a:lvl8pPr>
            <a:lvl9pPr marL="204240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8" y="1370373"/>
            <a:ext cx="2545459" cy="248967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31" y="967266"/>
            <a:ext cx="2546459" cy="4031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5300" indent="0">
              <a:buNone/>
              <a:defRPr sz="1100" b="1"/>
            </a:lvl2pPr>
            <a:lvl3pPr marL="510601" indent="0">
              <a:buNone/>
              <a:defRPr sz="1000" b="1"/>
            </a:lvl3pPr>
            <a:lvl4pPr marL="765901" indent="0">
              <a:buNone/>
              <a:defRPr sz="900" b="1"/>
            </a:lvl4pPr>
            <a:lvl5pPr marL="1021202" indent="0">
              <a:buNone/>
              <a:defRPr sz="900" b="1"/>
            </a:lvl5pPr>
            <a:lvl6pPr marL="1276502" indent="0">
              <a:buNone/>
              <a:defRPr sz="900" b="1"/>
            </a:lvl6pPr>
            <a:lvl7pPr marL="1531803" indent="0">
              <a:buNone/>
              <a:defRPr sz="900" b="1"/>
            </a:lvl7pPr>
            <a:lvl8pPr marL="1787103" indent="0">
              <a:buNone/>
              <a:defRPr sz="900" b="1"/>
            </a:lvl8pPr>
            <a:lvl9pPr marL="204240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31" y="1370373"/>
            <a:ext cx="2546459" cy="248967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5" y="172048"/>
            <a:ext cx="1895342" cy="7322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72050"/>
            <a:ext cx="3220580" cy="368800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5" y="904246"/>
            <a:ext cx="1895342" cy="2955804"/>
          </a:xfrm>
        </p:spPr>
        <p:txBody>
          <a:bodyPr/>
          <a:lstStyle>
            <a:lvl1pPr marL="0" indent="0">
              <a:buNone/>
              <a:defRPr sz="800"/>
            </a:lvl1pPr>
            <a:lvl2pPr marL="255300" indent="0">
              <a:buNone/>
              <a:defRPr sz="700"/>
            </a:lvl2pPr>
            <a:lvl3pPr marL="510601" indent="0">
              <a:buNone/>
              <a:defRPr sz="600"/>
            </a:lvl3pPr>
            <a:lvl4pPr marL="765901" indent="0">
              <a:buNone/>
              <a:defRPr sz="500"/>
            </a:lvl4pPr>
            <a:lvl5pPr marL="1021202" indent="0">
              <a:buNone/>
              <a:defRPr sz="500"/>
            </a:lvl5pPr>
            <a:lvl6pPr marL="1276502" indent="0">
              <a:buNone/>
              <a:defRPr sz="500"/>
            </a:lvl6pPr>
            <a:lvl7pPr marL="1531803" indent="0">
              <a:buNone/>
              <a:defRPr sz="500"/>
            </a:lvl7pPr>
            <a:lvl8pPr marL="1787103" indent="0">
              <a:buNone/>
              <a:defRPr sz="500"/>
            </a:lvl8pPr>
            <a:lvl9pPr marL="204240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6" y="3024824"/>
            <a:ext cx="3456623" cy="35709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6" y="386105"/>
            <a:ext cx="3456623" cy="2592705"/>
          </a:xfrm>
        </p:spPr>
        <p:txBody>
          <a:bodyPr/>
          <a:lstStyle>
            <a:lvl1pPr marL="0" indent="0">
              <a:buNone/>
              <a:defRPr sz="1800"/>
            </a:lvl1pPr>
            <a:lvl2pPr marL="255300" indent="0">
              <a:buNone/>
              <a:defRPr sz="1600"/>
            </a:lvl2pPr>
            <a:lvl3pPr marL="510601" indent="0">
              <a:buNone/>
              <a:defRPr sz="1300"/>
            </a:lvl3pPr>
            <a:lvl4pPr marL="765901" indent="0">
              <a:buNone/>
              <a:defRPr sz="1100"/>
            </a:lvl4pPr>
            <a:lvl5pPr marL="1021202" indent="0">
              <a:buNone/>
              <a:defRPr sz="1100"/>
            </a:lvl5pPr>
            <a:lvl6pPr marL="1276502" indent="0">
              <a:buNone/>
              <a:defRPr sz="1100"/>
            </a:lvl6pPr>
            <a:lvl7pPr marL="1531803" indent="0">
              <a:buNone/>
              <a:defRPr sz="1100"/>
            </a:lvl7pPr>
            <a:lvl8pPr marL="1787103" indent="0">
              <a:buNone/>
              <a:defRPr sz="1100"/>
            </a:lvl8pPr>
            <a:lvl9pPr marL="2042404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6" y="3381922"/>
            <a:ext cx="3456623" cy="507138"/>
          </a:xfrm>
        </p:spPr>
        <p:txBody>
          <a:bodyPr/>
          <a:lstStyle>
            <a:lvl1pPr marL="0" indent="0">
              <a:buNone/>
              <a:defRPr sz="800"/>
            </a:lvl1pPr>
            <a:lvl2pPr marL="255300" indent="0">
              <a:buNone/>
              <a:defRPr sz="700"/>
            </a:lvl2pPr>
            <a:lvl3pPr marL="510601" indent="0">
              <a:buNone/>
              <a:defRPr sz="600"/>
            </a:lvl3pPr>
            <a:lvl4pPr marL="765901" indent="0">
              <a:buNone/>
              <a:defRPr sz="500"/>
            </a:lvl4pPr>
            <a:lvl5pPr marL="1021202" indent="0">
              <a:buNone/>
              <a:defRPr sz="500"/>
            </a:lvl5pPr>
            <a:lvl6pPr marL="1276502" indent="0">
              <a:buNone/>
              <a:defRPr sz="500"/>
            </a:lvl6pPr>
            <a:lvl7pPr marL="1531803" indent="0">
              <a:buNone/>
              <a:defRPr sz="500"/>
            </a:lvl7pPr>
            <a:lvl8pPr marL="1787103" indent="0">
              <a:buNone/>
              <a:defRPr sz="500"/>
            </a:lvl8pPr>
            <a:lvl9pPr marL="204240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9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73049"/>
            <a:ext cx="5184934" cy="720196"/>
          </a:xfrm>
          <a:prstGeom prst="rect">
            <a:avLst/>
          </a:prstGeom>
        </p:spPr>
        <p:txBody>
          <a:bodyPr vert="horz" lIns="51060" tIns="25530" rIns="51060" bIns="255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008275"/>
            <a:ext cx="5184934" cy="2851776"/>
          </a:xfrm>
          <a:prstGeom prst="rect">
            <a:avLst/>
          </a:prstGeom>
        </p:spPr>
        <p:txBody>
          <a:bodyPr vert="horz" lIns="51060" tIns="25530" rIns="51060" bIns="255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5" y="4005093"/>
            <a:ext cx="1344242" cy="230063"/>
          </a:xfrm>
          <a:prstGeom prst="rect">
            <a:avLst/>
          </a:prstGeom>
        </p:spPr>
        <p:txBody>
          <a:bodyPr vert="horz" lIns="51060" tIns="25530" rIns="51060" bIns="2553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012E-E20D-43F5-B2E9-CD44ECBD36D4}" type="datetimeFigureOut">
              <a:rPr lang="en-GB" smtClean="0"/>
              <a:t>2016-09-15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9" y="4005093"/>
            <a:ext cx="1824329" cy="230063"/>
          </a:xfrm>
          <a:prstGeom prst="rect">
            <a:avLst/>
          </a:prstGeom>
        </p:spPr>
        <p:txBody>
          <a:bodyPr vert="horz" lIns="51060" tIns="25530" rIns="51060" bIns="2553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7" y="4005093"/>
            <a:ext cx="1344242" cy="230063"/>
          </a:xfrm>
          <a:prstGeom prst="rect">
            <a:avLst/>
          </a:prstGeom>
        </p:spPr>
        <p:txBody>
          <a:bodyPr vert="horz" lIns="51060" tIns="25530" rIns="51060" bIns="2553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CC83-2E2C-4EEE-8E83-89DE3346D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0601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475" indent="-191475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4863" indent="-159563" algn="l" defTabSz="510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38251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93552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852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04153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59453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14754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indent="-127650" algn="l" defTabSz="510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300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0601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5901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1202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6502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1803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87103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2404" algn="l" defTabSz="5106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 rot="16200000">
            <a:off x="-653750" y="1325359"/>
            <a:ext cx="1584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list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-689756" y="3017547"/>
            <a:ext cx="1656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Secondary list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917650" y="1325357"/>
            <a:ext cx="1440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Peak plot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4917648" y="2837529"/>
            <a:ext cx="1440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 plot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08711" y="161833"/>
            <a:ext cx="78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5243965" y="3844248"/>
            <a:ext cx="78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Status bar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-255297" y="563724"/>
            <a:ext cx="78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Tool bar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0242" y="153858"/>
            <a:ext cx="93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Menu bar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"/>
          <a:stretch/>
        </p:blipFill>
        <p:spPr bwMode="auto">
          <a:xfrm>
            <a:off x="360240" y="527713"/>
            <a:ext cx="5033300" cy="3513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6096" y="370246"/>
            <a:ext cx="5343743" cy="3652022"/>
            <a:chOff x="216096" y="370246"/>
            <a:chExt cx="5343743" cy="3652022"/>
          </a:xfrm>
        </p:grpSpPr>
        <p:sp>
          <p:nvSpPr>
            <p:cNvPr id="91" name="Left Brace 90"/>
            <p:cNvSpPr/>
            <p:nvPr/>
          </p:nvSpPr>
          <p:spPr>
            <a:xfrm>
              <a:off x="216226" y="728386"/>
              <a:ext cx="117726" cy="1512172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Left Brace 92"/>
            <p:cNvSpPr/>
            <p:nvPr/>
          </p:nvSpPr>
          <p:spPr>
            <a:xfrm>
              <a:off x="216223" y="2333888"/>
              <a:ext cx="117727" cy="1584177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Left Brace 95"/>
            <p:cNvSpPr/>
            <p:nvPr/>
          </p:nvSpPr>
          <p:spPr>
            <a:xfrm rot="10800000">
              <a:off x="5442111" y="728387"/>
              <a:ext cx="117727" cy="1440160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9" name="Left Brace 98"/>
            <p:cNvSpPr/>
            <p:nvPr/>
          </p:nvSpPr>
          <p:spPr>
            <a:xfrm rot="10800000">
              <a:off x="5442112" y="2240559"/>
              <a:ext cx="117727" cy="1440159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02" name="Left Brace 101"/>
            <p:cNvSpPr/>
            <p:nvPr/>
          </p:nvSpPr>
          <p:spPr>
            <a:xfrm rot="5400000">
              <a:off x="4942261" y="44674"/>
              <a:ext cx="117727" cy="784829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08" name="Left Brace 107"/>
            <p:cNvSpPr/>
            <p:nvPr/>
          </p:nvSpPr>
          <p:spPr>
            <a:xfrm rot="10800000">
              <a:off x="5442108" y="3939599"/>
              <a:ext cx="117727" cy="82669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216096" y="631924"/>
              <a:ext cx="117727" cy="82669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14" name="Left Brace 113"/>
            <p:cNvSpPr/>
            <p:nvPr/>
          </p:nvSpPr>
          <p:spPr>
            <a:xfrm rot="5400000">
              <a:off x="769430" y="33066"/>
              <a:ext cx="117727" cy="792087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18" name="Left Brace 117"/>
            <p:cNvSpPr/>
            <p:nvPr/>
          </p:nvSpPr>
          <p:spPr>
            <a:xfrm rot="5400000">
              <a:off x="3253703" y="-490564"/>
              <a:ext cx="117727" cy="1872207"/>
            </a:xfrm>
            <a:prstGeom prst="leftBrac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376465" y="170284"/>
            <a:ext cx="187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 options</a:t>
            </a:r>
            <a:endParaRPr lang="en-GB" sz="1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MJR - Computer Modern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MJR</dc:creator>
  <cp:lastModifiedBy>MJR</cp:lastModifiedBy>
  <cp:revision>4</cp:revision>
  <dcterms:created xsi:type="dcterms:W3CDTF">2016-09-02T13:22:34Z</dcterms:created>
  <dcterms:modified xsi:type="dcterms:W3CDTF">2016-09-15T16:44:02Z</dcterms:modified>
</cp:coreProperties>
</file>