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8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FB30F-DAD4-4FEC-B005-A6DB39CF8420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F3583F0-5802-4505-BF03-16ADA5CBC44B}">
      <dgm:prSet phldrT="[Text]"/>
      <dgm:spPr/>
      <dgm:t>
        <a:bodyPr/>
        <a:lstStyle/>
        <a:p>
          <a:r>
            <a:rPr lang="en-IN" dirty="0"/>
            <a:t>Get tweets from twitter</a:t>
          </a:r>
        </a:p>
      </dgm:t>
    </dgm:pt>
    <dgm:pt modelId="{C45A7869-6BCF-4EB7-81AF-C2A1F864C99C}" type="parTrans" cxnId="{10655975-449B-4249-A3FB-4AF6E3853D0B}">
      <dgm:prSet/>
      <dgm:spPr/>
      <dgm:t>
        <a:bodyPr/>
        <a:lstStyle/>
        <a:p>
          <a:endParaRPr lang="en-IN"/>
        </a:p>
      </dgm:t>
    </dgm:pt>
    <dgm:pt modelId="{A837A97C-5170-4911-A2E1-96975E6EAF9A}" type="sibTrans" cxnId="{10655975-449B-4249-A3FB-4AF6E3853D0B}">
      <dgm:prSet/>
      <dgm:spPr/>
      <dgm:t>
        <a:bodyPr/>
        <a:lstStyle/>
        <a:p>
          <a:endParaRPr lang="en-IN"/>
        </a:p>
      </dgm:t>
    </dgm:pt>
    <dgm:pt modelId="{09D66398-7A5C-4513-8035-DBD994695107}">
      <dgm:prSet phldrT="[Text]"/>
      <dgm:spPr/>
      <dgm:t>
        <a:bodyPr/>
        <a:lstStyle/>
        <a:p>
          <a:r>
            <a:rPr lang="en-IN" dirty="0"/>
            <a:t>Remove the stop words in those tweets</a:t>
          </a:r>
        </a:p>
      </dgm:t>
    </dgm:pt>
    <dgm:pt modelId="{FFDDE393-24B6-430A-8F97-524F7F01C2A7}" type="parTrans" cxnId="{344ECDD0-2551-40EC-B68F-7B042B15D45D}">
      <dgm:prSet/>
      <dgm:spPr/>
      <dgm:t>
        <a:bodyPr/>
        <a:lstStyle/>
        <a:p>
          <a:endParaRPr lang="en-IN"/>
        </a:p>
      </dgm:t>
    </dgm:pt>
    <dgm:pt modelId="{B2E4D36D-5CCC-4119-8E2B-579E751A15AC}" type="sibTrans" cxnId="{344ECDD0-2551-40EC-B68F-7B042B15D45D}">
      <dgm:prSet/>
      <dgm:spPr/>
      <dgm:t>
        <a:bodyPr/>
        <a:lstStyle/>
        <a:p>
          <a:endParaRPr lang="en-IN"/>
        </a:p>
      </dgm:t>
    </dgm:pt>
    <dgm:pt modelId="{94A87C71-64B5-4542-863E-3F3A9E54FE63}">
      <dgm:prSet phldrT="[Text]"/>
      <dgm:spPr/>
      <dgm:t>
        <a:bodyPr/>
        <a:lstStyle/>
        <a:p>
          <a:r>
            <a:rPr lang="en-IN" dirty="0"/>
            <a:t>Analyse the tweets</a:t>
          </a:r>
        </a:p>
      </dgm:t>
    </dgm:pt>
    <dgm:pt modelId="{5C8E1E95-C8C7-488E-97B2-53EA8F68A243}" type="parTrans" cxnId="{E18A58BE-0DF4-4654-A141-59BB61D9CEF5}">
      <dgm:prSet/>
      <dgm:spPr/>
      <dgm:t>
        <a:bodyPr/>
        <a:lstStyle/>
        <a:p>
          <a:endParaRPr lang="en-IN"/>
        </a:p>
      </dgm:t>
    </dgm:pt>
    <dgm:pt modelId="{01CF91BE-D0A6-4E25-A200-516B7D7C9D0B}" type="sibTrans" cxnId="{E18A58BE-0DF4-4654-A141-59BB61D9CEF5}">
      <dgm:prSet/>
      <dgm:spPr/>
      <dgm:t>
        <a:bodyPr/>
        <a:lstStyle/>
        <a:p>
          <a:endParaRPr lang="en-IN"/>
        </a:p>
      </dgm:t>
    </dgm:pt>
    <dgm:pt modelId="{0BEA0F49-FFC1-4646-8007-D89416A93986}">
      <dgm:prSet phldrT="[Text]"/>
      <dgm:spPr/>
      <dgm:t>
        <a:bodyPr/>
        <a:lstStyle/>
        <a:p>
          <a:r>
            <a:rPr lang="en-IN" dirty="0"/>
            <a:t>App creation</a:t>
          </a:r>
        </a:p>
      </dgm:t>
    </dgm:pt>
    <dgm:pt modelId="{09551CB4-1E36-40A4-96B4-C3FC8F01CDE0}" type="parTrans" cxnId="{678C8571-9FE4-4D59-9B90-FA6BFD240E5B}">
      <dgm:prSet/>
      <dgm:spPr/>
      <dgm:t>
        <a:bodyPr/>
        <a:lstStyle/>
        <a:p>
          <a:endParaRPr lang="en-IN"/>
        </a:p>
      </dgm:t>
    </dgm:pt>
    <dgm:pt modelId="{DC4E3C38-7692-4593-B9BB-37D7F68C1326}" type="sibTrans" cxnId="{678C8571-9FE4-4D59-9B90-FA6BFD240E5B}">
      <dgm:prSet/>
      <dgm:spPr/>
      <dgm:t>
        <a:bodyPr/>
        <a:lstStyle/>
        <a:p>
          <a:endParaRPr lang="en-IN"/>
        </a:p>
      </dgm:t>
    </dgm:pt>
    <dgm:pt modelId="{58C3B14C-52D4-43A1-80E1-802A408C322E}">
      <dgm:prSet phldrT="[Text]"/>
      <dgm:spPr/>
      <dgm:t>
        <a:bodyPr/>
        <a:lstStyle/>
        <a:p>
          <a:r>
            <a:rPr lang="en-IN" dirty="0"/>
            <a:t>Change mood options</a:t>
          </a:r>
        </a:p>
      </dgm:t>
    </dgm:pt>
    <dgm:pt modelId="{4D6CD013-97BC-42E2-A2EE-CA227C7BE502}" type="parTrans" cxnId="{982AABAF-C1BC-46DA-883D-4FF4C9EC65A6}">
      <dgm:prSet/>
      <dgm:spPr/>
      <dgm:t>
        <a:bodyPr/>
        <a:lstStyle/>
        <a:p>
          <a:endParaRPr lang="en-IN"/>
        </a:p>
      </dgm:t>
    </dgm:pt>
    <dgm:pt modelId="{00583DCE-76D2-45C9-BB3E-3C8E77722E93}" type="sibTrans" cxnId="{982AABAF-C1BC-46DA-883D-4FF4C9EC65A6}">
      <dgm:prSet/>
      <dgm:spPr/>
      <dgm:t>
        <a:bodyPr/>
        <a:lstStyle/>
        <a:p>
          <a:endParaRPr lang="en-IN"/>
        </a:p>
      </dgm:t>
    </dgm:pt>
    <dgm:pt modelId="{AAA83507-DB2A-4051-A62C-0A4AFC411818}">
      <dgm:prSet phldrT="[Text]"/>
      <dgm:spPr/>
      <dgm:t>
        <a:bodyPr/>
        <a:lstStyle/>
        <a:p>
          <a:r>
            <a:rPr lang="en-IN" dirty="0"/>
            <a:t>Output</a:t>
          </a:r>
        </a:p>
      </dgm:t>
    </dgm:pt>
    <dgm:pt modelId="{1497AF84-E0F8-43E7-8DCF-EE0B660A11AD}" type="parTrans" cxnId="{D790F205-0C7E-4072-A3A3-5EC8AACE66EE}">
      <dgm:prSet/>
      <dgm:spPr/>
      <dgm:t>
        <a:bodyPr/>
        <a:lstStyle/>
        <a:p>
          <a:endParaRPr lang="en-IN"/>
        </a:p>
      </dgm:t>
    </dgm:pt>
    <dgm:pt modelId="{B11C58F8-8F55-4656-9C9D-F36328F73B37}" type="sibTrans" cxnId="{D790F205-0C7E-4072-A3A3-5EC8AACE66EE}">
      <dgm:prSet/>
      <dgm:spPr/>
      <dgm:t>
        <a:bodyPr/>
        <a:lstStyle/>
        <a:p>
          <a:endParaRPr lang="en-IN"/>
        </a:p>
      </dgm:t>
    </dgm:pt>
    <dgm:pt modelId="{42A0F6AF-6D51-44E2-87A3-DCB9D3197DD2}" type="pres">
      <dgm:prSet presAssocID="{EDEFB30F-DAD4-4FEC-B005-A6DB39CF8420}" presName="Name0" presStyleCnt="0">
        <dgm:presLayoutVars>
          <dgm:dir/>
          <dgm:resizeHandles val="exact"/>
        </dgm:presLayoutVars>
      </dgm:prSet>
      <dgm:spPr/>
    </dgm:pt>
    <dgm:pt modelId="{74B42D9D-E4C8-42FA-ADD5-F0F6BECC553E}" type="pres">
      <dgm:prSet presAssocID="{8F3583F0-5802-4505-BF03-16ADA5CBC44B}" presName="node" presStyleLbl="node1" presStyleIdx="0" presStyleCnt="6">
        <dgm:presLayoutVars>
          <dgm:bulletEnabled val="1"/>
        </dgm:presLayoutVars>
      </dgm:prSet>
      <dgm:spPr/>
    </dgm:pt>
    <dgm:pt modelId="{ABCD3C5B-FB11-4036-95E1-AD1E130A8092}" type="pres">
      <dgm:prSet presAssocID="{A837A97C-5170-4911-A2E1-96975E6EAF9A}" presName="sibTrans" presStyleLbl="sibTrans2D1" presStyleIdx="0" presStyleCnt="5"/>
      <dgm:spPr/>
    </dgm:pt>
    <dgm:pt modelId="{4410CDAE-1975-4147-8646-226AB85B89E3}" type="pres">
      <dgm:prSet presAssocID="{A837A97C-5170-4911-A2E1-96975E6EAF9A}" presName="connectorText" presStyleLbl="sibTrans2D1" presStyleIdx="0" presStyleCnt="5"/>
      <dgm:spPr/>
    </dgm:pt>
    <dgm:pt modelId="{B2C5B7C7-26D6-4C70-A73C-FB058F33216F}" type="pres">
      <dgm:prSet presAssocID="{09D66398-7A5C-4513-8035-DBD994695107}" presName="node" presStyleLbl="node1" presStyleIdx="1" presStyleCnt="6">
        <dgm:presLayoutVars>
          <dgm:bulletEnabled val="1"/>
        </dgm:presLayoutVars>
      </dgm:prSet>
      <dgm:spPr/>
    </dgm:pt>
    <dgm:pt modelId="{63C1A9F1-2713-4104-B474-18B79AC7A3FD}" type="pres">
      <dgm:prSet presAssocID="{B2E4D36D-5CCC-4119-8E2B-579E751A15AC}" presName="sibTrans" presStyleLbl="sibTrans2D1" presStyleIdx="1" presStyleCnt="5"/>
      <dgm:spPr/>
    </dgm:pt>
    <dgm:pt modelId="{E13DCFD7-6B2B-4CD1-BDA5-4BD092C0344A}" type="pres">
      <dgm:prSet presAssocID="{B2E4D36D-5CCC-4119-8E2B-579E751A15AC}" presName="connectorText" presStyleLbl="sibTrans2D1" presStyleIdx="1" presStyleCnt="5"/>
      <dgm:spPr/>
    </dgm:pt>
    <dgm:pt modelId="{FB6D3FCB-C192-461C-841E-BD13014DBFBF}" type="pres">
      <dgm:prSet presAssocID="{94A87C71-64B5-4542-863E-3F3A9E54FE63}" presName="node" presStyleLbl="node1" presStyleIdx="2" presStyleCnt="6">
        <dgm:presLayoutVars>
          <dgm:bulletEnabled val="1"/>
        </dgm:presLayoutVars>
      </dgm:prSet>
      <dgm:spPr/>
    </dgm:pt>
    <dgm:pt modelId="{9761F4C1-171F-41D0-A598-CADFE34786EF}" type="pres">
      <dgm:prSet presAssocID="{01CF91BE-D0A6-4E25-A200-516B7D7C9D0B}" presName="sibTrans" presStyleLbl="sibTrans2D1" presStyleIdx="2" presStyleCnt="5"/>
      <dgm:spPr/>
    </dgm:pt>
    <dgm:pt modelId="{25FC04A9-3DE6-4AAF-A644-07092B3C8E6C}" type="pres">
      <dgm:prSet presAssocID="{01CF91BE-D0A6-4E25-A200-516B7D7C9D0B}" presName="connectorText" presStyleLbl="sibTrans2D1" presStyleIdx="2" presStyleCnt="5"/>
      <dgm:spPr/>
    </dgm:pt>
    <dgm:pt modelId="{7DF12A33-5EA9-4A75-A224-8A6EAD555963}" type="pres">
      <dgm:prSet presAssocID="{0BEA0F49-FFC1-4646-8007-D89416A93986}" presName="node" presStyleLbl="node1" presStyleIdx="3" presStyleCnt="6">
        <dgm:presLayoutVars>
          <dgm:bulletEnabled val="1"/>
        </dgm:presLayoutVars>
      </dgm:prSet>
      <dgm:spPr/>
    </dgm:pt>
    <dgm:pt modelId="{FC8831B8-FE6E-48B7-B703-25BE41291279}" type="pres">
      <dgm:prSet presAssocID="{DC4E3C38-7692-4593-B9BB-37D7F68C1326}" presName="sibTrans" presStyleLbl="sibTrans2D1" presStyleIdx="3" presStyleCnt="5"/>
      <dgm:spPr/>
    </dgm:pt>
    <dgm:pt modelId="{27AD534D-BEDF-4DE2-B9C7-01BAF29A3E43}" type="pres">
      <dgm:prSet presAssocID="{DC4E3C38-7692-4593-B9BB-37D7F68C1326}" presName="connectorText" presStyleLbl="sibTrans2D1" presStyleIdx="3" presStyleCnt="5"/>
      <dgm:spPr/>
    </dgm:pt>
    <dgm:pt modelId="{FF523E6C-93A1-4A5D-841C-FDF67B96CE06}" type="pres">
      <dgm:prSet presAssocID="{58C3B14C-52D4-43A1-80E1-802A408C322E}" presName="node" presStyleLbl="node1" presStyleIdx="4" presStyleCnt="6">
        <dgm:presLayoutVars>
          <dgm:bulletEnabled val="1"/>
        </dgm:presLayoutVars>
      </dgm:prSet>
      <dgm:spPr/>
    </dgm:pt>
    <dgm:pt modelId="{FF9340BB-0390-4BBD-8EEA-F0A95E01C16C}" type="pres">
      <dgm:prSet presAssocID="{00583DCE-76D2-45C9-BB3E-3C8E77722E93}" presName="sibTrans" presStyleLbl="sibTrans2D1" presStyleIdx="4" presStyleCnt="5"/>
      <dgm:spPr/>
    </dgm:pt>
    <dgm:pt modelId="{3362BD0F-EC57-423C-8C68-341B8ADAC856}" type="pres">
      <dgm:prSet presAssocID="{00583DCE-76D2-45C9-BB3E-3C8E77722E93}" presName="connectorText" presStyleLbl="sibTrans2D1" presStyleIdx="4" presStyleCnt="5"/>
      <dgm:spPr/>
    </dgm:pt>
    <dgm:pt modelId="{33CAFE7A-1D14-4AB6-A585-7AEEAE4659EC}" type="pres">
      <dgm:prSet presAssocID="{AAA83507-DB2A-4051-A62C-0A4AFC411818}" presName="node" presStyleLbl="node1" presStyleIdx="5" presStyleCnt="6">
        <dgm:presLayoutVars>
          <dgm:bulletEnabled val="1"/>
        </dgm:presLayoutVars>
      </dgm:prSet>
      <dgm:spPr/>
    </dgm:pt>
  </dgm:ptLst>
  <dgm:cxnLst>
    <dgm:cxn modelId="{D790F205-0C7E-4072-A3A3-5EC8AACE66EE}" srcId="{EDEFB30F-DAD4-4FEC-B005-A6DB39CF8420}" destId="{AAA83507-DB2A-4051-A62C-0A4AFC411818}" srcOrd="5" destOrd="0" parTransId="{1497AF84-E0F8-43E7-8DCF-EE0B660A11AD}" sibTransId="{B11C58F8-8F55-4656-9C9D-F36328F73B37}"/>
    <dgm:cxn modelId="{FD003218-2AB3-4D64-869A-AF16CD1FC5E3}" type="presOf" srcId="{AAA83507-DB2A-4051-A62C-0A4AFC411818}" destId="{33CAFE7A-1D14-4AB6-A585-7AEEAE4659EC}" srcOrd="0" destOrd="0" presId="urn:microsoft.com/office/officeart/2005/8/layout/process1"/>
    <dgm:cxn modelId="{54FF3726-B17F-479F-A3EC-C1FC5A4D2F83}" type="presOf" srcId="{09D66398-7A5C-4513-8035-DBD994695107}" destId="{B2C5B7C7-26D6-4C70-A73C-FB058F33216F}" srcOrd="0" destOrd="0" presId="urn:microsoft.com/office/officeart/2005/8/layout/process1"/>
    <dgm:cxn modelId="{B2B18760-EDFB-4660-B467-9DB8B30C71DD}" type="presOf" srcId="{0BEA0F49-FFC1-4646-8007-D89416A93986}" destId="{7DF12A33-5EA9-4A75-A224-8A6EAD555963}" srcOrd="0" destOrd="0" presId="urn:microsoft.com/office/officeart/2005/8/layout/process1"/>
    <dgm:cxn modelId="{0F579263-E7A8-4008-BF44-506AC9475B0C}" type="presOf" srcId="{58C3B14C-52D4-43A1-80E1-802A408C322E}" destId="{FF523E6C-93A1-4A5D-841C-FDF67B96CE06}" srcOrd="0" destOrd="0" presId="urn:microsoft.com/office/officeart/2005/8/layout/process1"/>
    <dgm:cxn modelId="{4A4CD243-C887-43B4-BBC6-581CCAFA1850}" type="presOf" srcId="{00583DCE-76D2-45C9-BB3E-3C8E77722E93}" destId="{3362BD0F-EC57-423C-8C68-341B8ADAC856}" srcOrd="1" destOrd="0" presId="urn:microsoft.com/office/officeart/2005/8/layout/process1"/>
    <dgm:cxn modelId="{4DDB706A-8793-4EF1-8EEC-EC978CCEA7D2}" type="presOf" srcId="{B2E4D36D-5CCC-4119-8E2B-579E751A15AC}" destId="{63C1A9F1-2713-4104-B474-18B79AC7A3FD}" srcOrd="0" destOrd="0" presId="urn:microsoft.com/office/officeart/2005/8/layout/process1"/>
    <dgm:cxn modelId="{678C8571-9FE4-4D59-9B90-FA6BFD240E5B}" srcId="{EDEFB30F-DAD4-4FEC-B005-A6DB39CF8420}" destId="{0BEA0F49-FFC1-4646-8007-D89416A93986}" srcOrd="3" destOrd="0" parTransId="{09551CB4-1E36-40A4-96B4-C3FC8F01CDE0}" sibTransId="{DC4E3C38-7692-4593-B9BB-37D7F68C1326}"/>
    <dgm:cxn modelId="{9FE63954-6210-4D72-821F-A7B4E25E985C}" type="presOf" srcId="{EDEFB30F-DAD4-4FEC-B005-A6DB39CF8420}" destId="{42A0F6AF-6D51-44E2-87A3-DCB9D3197DD2}" srcOrd="0" destOrd="0" presId="urn:microsoft.com/office/officeart/2005/8/layout/process1"/>
    <dgm:cxn modelId="{10655975-449B-4249-A3FB-4AF6E3853D0B}" srcId="{EDEFB30F-DAD4-4FEC-B005-A6DB39CF8420}" destId="{8F3583F0-5802-4505-BF03-16ADA5CBC44B}" srcOrd="0" destOrd="0" parTransId="{C45A7869-6BCF-4EB7-81AF-C2A1F864C99C}" sibTransId="{A837A97C-5170-4911-A2E1-96975E6EAF9A}"/>
    <dgm:cxn modelId="{9F15775A-FBFB-45BC-801B-ED7412947C34}" type="presOf" srcId="{DC4E3C38-7692-4593-B9BB-37D7F68C1326}" destId="{FC8831B8-FE6E-48B7-B703-25BE41291279}" srcOrd="0" destOrd="0" presId="urn:microsoft.com/office/officeart/2005/8/layout/process1"/>
    <dgm:cxn modelId="{792C5D91-4040-4D73-992D-C14ABF790ADA}" type="presOf" srcId="{00583DCE-76D2-45C9-BB3E-3C8E77722E93}" destId="{FF9340BB-0390-4BBD-8EEA-F0A95E01C16C}" srcOrd="0" destOrd="0" presId="urn:microsoft.com/office/officeart/2005/8/layout/process1"/>
    <dgm:cxn modelId="{43D3B596-0ED2-4D9C-BF8E-371C0C2F7313}" type="presOf" srcId="{01CF91BE-D0A6-4E25-A200-516B7D7C9D0B}" destId="{25FC04A9-3DE6-4AAF-A644-07092B3C8E6C}" srcOrd="1" destOrd="0" presId="urn:microsoft.com/office/officeart/2005/8/layout/process1"/>
    <dgm:cxn modelId="{2F10799A-AF7E-41EA-A333-03EF1CA6C120}" type="presOf" srcId="{01CF91BE-D0A6-4E25-A200-516B7D7C9D0B}" destId="{9761F4C1-171F-41D0-A598-CADFE34786EF}" srcOrd="0" destOrd="0" presId="urn:microsoft.com/office/officeart/2005/8/layout/process1"/>
    <dgm:cxn modelId="{982AABAF-C1BC-46DA-883D-4FF4C9EC65A6}" srcId="{EDEFB30F-DAD4-4FEC-B005-A6DB39CF8420}" destId="{58C3B14C-52D4-43A1-80E1-802A408C322E}" srcOrd="4" destOrd="0" parTransId="{4D6CD013-97BC-42E2-A2EE-CA227C7BE502}" sibTransId="{00583DCE-76D2-45C9-BB3E-3C8E77722E93}"/>
    <dgm:cxn modelId="{FB8686B2-864D-45E8-A8D8-56000D4E56E1}" type="presOf" srcId="{A837A97C-5170-4911-A2E1-96975E6EAF9A}" destId="{4410CDAE-1975-4147-8646-226AB85B89E3}" srcOrd="1" destOrd="0" presId="urn:microsoft.com/office/officeart/2005/8/layout/process1"/>
    <dgm:cxn modelId="{E18A58BE-0DF4-4654-A141-59BB61D9CEF5}" srcId="{EDEFB30F-DAD4-4FEC-B005-A6DB39CF8420}" destId="{94A87C71-64B5-4542-863E-3F3A9E54FE63}" srcOrd="2" destOrd="0" parTransId="{5C8E1E95-C8C7-488E-97B2-53EA8F68A243}" sibTransId="{01CF91BE-D0A6-4E25-A200-516B7D7C9D0B}"/>
    <dgm:cxn modelId="{F48940CD-559D-4E1C-B99F-A78724EF8A2D}" type="presOf" srcId="{B2E4D36D-5CCC-4119-8E2B-579E751A15AC}" destId="{E13DCFD7-6B2B-4CD1-BDA5-4BD092C0344A}" srcOrd="1" destOrd="0" presId="urn:microsoft.com/office/officeart/2005/8/layout/process1"/>
    <dgm:cxn modelId="{AD6E0CCE-34A7-4CFD-B3DE-BC389829C54C}" type="presOf" srcId="{A837A97C-5170-4911-A2E1-96975E6EAF9A}" destId="{ABCD3C5B-FB11-4036-95E1-AD1E130A8092}" srcOrd="0" destOrd="0" presId="urn:microsoft.com/office/officeart/2005/8/layout/process1"/>
    <dgm:cxn modelId="{596426CE-932D-4DE0-98D0-9496E936358E}" type="presOf" srcId="{94A87C71-64B5-4542-863E-3F3A9E54FE63}" destId="{FB6D3FCB-C192-461C-841E-BD13014DBFBF}" srcOrd="0" destOrd="0" presId="urn:microsoft.com/office/officeart/2005/8/layout/process1"/>
    <dgm:cxn modelId="{184CF1CE-70D5-41A4-BA04-EB174F4B9B05}" type="presOf" srcId="{8F3583F0-5802-4505-BF03-16ADA5CBC44B}" destId="{74B42D9D-E4C8-42FA-ADD5-F0F6BECC553E}" srcOrd="0" destOrd="0" presId="urn:microsoft.com/office/officeart/2005/8/layout/process1"/>
    <dgm:cxn modelId="{344ECDD0-2551-40EC-B68F-7B042B15D45D}" srcId="{EDEFB30F-DAD4-4FEC-B005-A6DB39CF8420}" destId="{09D66398-7A5C-4513-8035-DBD994695107}" srcOrd="1" destOrd="0" parTransId="{FFDDE393-24B6-430A-8F97-524F7F01C2A7}" sibTransId="{B2E4D36D-5CCC-4119-8E2B-579E751A15AC}"/>
    <dgm:cxn modelId="{613DE8E4-8437-4F6D-AE3E-93EDC6760B3B}" type="presOf" srcId="{DC4E3C38-7692-4593-B9BB-37D7F68C1326}" destId="{27AD534D-BEDF-4DE2-B9C7-01BAF29A3E43}" srcOrd="1" destOrd="0" presId="urn:microsoft.com/office/officeart/2005/8/layout/process1"/>
    <dgm:cxn modelId="{43C3444B-19D0-4D4B-8622-E1E2D61680DF}" type="presParOf" srcId="{42A0F6AF-6D51-44E2-87A3-DCB9D3197DD2}" destId="{74B42D9D-E4C8-42FA-ADD5-F0F6BECC553E}" srcOrd="0" destOrd="0" presId="urn:microsoft.com/office/officeart/2005/8/layout/process1"/>
    <dgm:cxn modelId="{D57EACDB-9D3C-4793-8F66-62AC4BAF9D34}" type="presParOf" srcId="{42A0F6AF-6D51-44E2-87A3-DCB9D3197DD2}" destId="{ABCD3C5B-FB11-4036-95E1-AD1E130A8092}" srcOrd="1" destOrd="0" presId="urn:microsoft.com/office/officeart/2005/8/layout/process1"/>
    <dgm:cxn modelId="{627600E8-091F-4121-A72C-5C3566D989EB}" type="presParOf" srcId="{ABCD3C5B-FB11-4036-95E1-AD1E130A8092}" destId="{4410CDAE-1975-4147-8646-226AB85B89E3}" srcOrd="0" destOrd="0" presId="urn:microsoft.com/office/officeart/2005/8/layout/process1"/>
    <dgm:cxn modelId="{A23BA4D6-C0A9-48A2-8AD9-CF28186600F4}" type="presParOf" srcId="{42A0F6AF-6D51-44E2-87A3-DCB9D3197DD2}" destId="{B2C5B7C7-26D6-4C70-A73C-FB058F33216F}" srcOrd="2" destOrd="0" presId="urn:microsoft.com/office/officeart/2005/8/layout/process1"/>
    <dgm:cxn modelId="{52CA42D7-CB58-4CCA-B06B-7ADB633FDF77}" type="presParOf" srcId="{42A0F6AF-6D51-44E2-87A3-DCB9D3197DD2}" destId="{63C1A9F1-2713-4104-B474-18B79AC7A3FD}" srcOrd="3" destOrd="0" presId="urn:microsoft.com/office/officeart/2005/8/layout/process1"/>
    <dgm:cxn modelId="{39A613EA-6854-4BD0-8C29-2F76662BECDF}" type="presParOf" srcId="{63C1A9F1-2713-4104-B474-18B79AC7A3FD}" destId="{E13DCFD7-6B2B-4CD1-BDA5-4BD092C0344A}" srcOrd="0" destOrd="0" presId="urn:microsoft.com/office/officeart/2005/8/layout/process1"/>
    <dgm:cxn modelId="{3B1F6AA9-ACE9-41AD-A54D-141E33941E23}" type="presParOf" srcId="{42A0F6AF-6D51-44E2-87A3-DCB9D3197DD2}" destId="{FB6D3FCB-C192-461C-841E-BD13014DBFBF}" srcOrd="4" destOrd="0" presId="urn:microsoft.com/office/officeart/2005/8/layout/process1"/>
    <dgm:cxn modelId="{A3E6EAF0-6B4C-45A7-AC35-DB92E17D65CF}" type="presParOf" srcId="{42A0F6AF-6D51-44E2-87A3-DCB9D3197DD2}" destId="{9761F4C1-171F-41D0-A598-CADFE34786EF}" srcOrd="5" destOrd="0" presId="urn:microsoft.com/office/officeart/2005/8/layout/process1"/>
    <dgm:cxn modelId="{93420ED9-372C-4014-A060-DFB47FE63023}" type="presParOf" srcId="{9761F4C1-171F-41D0-A598-CADFE34786EF}" destId="{25FC04A9-3DE6-4AAF-A644-07092B3C8E6C}" srcOrd="0" destOrd="0" presId="urn:microsoft.com/office/officeart/2005/8/layout/process1"/>
    <dgm:cxn modelId="{0F64DA11-8D59-4191-BC84-651BF3743958}" type="presParOf" srcId="{42A0F6AF-6D51-44E2-87A3-DCB9D3197DD2}" destId="{7DF12A33-5EA9-4A75-A224-8A6EAD555963}" srcOrd="6" destOrd="0" presId="urn:microsoft.com/office/officeart/2005/8/layout/process1"/>
    <dgm:cxn modelId="{8D22412E-1C40-40DB-B0BE-73E2986C9F1C}" type="presParOf" srcId="{42A0F6AF-6D51-44E2-87A3-DCB9D3197DD2}" destId="{FC8831B8-FE6E-48B7-B703-25BE41291279}" srcOrd="7" destOrd="0" presId="urn:microsoft.com/office/officeart/2005/8/layout/process1"/>
    <dgm:cxn modelId="{72AD1243-DA04-4D97-8D6E-777EF63E1FD1}" type="presParOf" srcId="{FC8831B8-FE6E-48B7-B703-25BE41291279}" destId="{27AD534D-BEDF-4DE2-B9C7-01BAF29A3E43}" srcOrd="0" destOrd="0" presId="urn:microsoft.com/office/officeart/2005/8/layout/process1"/>
    <dgm:cxn modelId="{7CF0203F-E67E-4578-AC0E-0D3722D5C8A5}" type="presParOf" srcId="{42A0F6AF-6D51-44E2-87A3-DCB9D3197DD2}" destId="{FF523E6C-93A1-4A5D-841C-FDF67B96CE06}" srcOrd="8" destOrd="0" presId="urn:microsoft.com/office/officeart/2005/8/layout/process1"/>
    <dgm:cxn modelId="{F9ACF9D2-A23C-4AAB-8941-9DA370C2AD3D}" type="presParOf" srcId="{42A0F6AF-6D51-44E2-87A3-DCB9D3197DD2}" destId="{FF9340BB-0390-4BBD-8EEA-F0A95E01C16C}" srcOrd="9" destOrd="0" presId="urn:microsoft.com/office/officeart/2005/8/layout/process1"/>
    <dgm:cxn modelId="{148547B3-A444-422A-B7AE-F110619FD5DB}" type="presParOf" srcId="{FF9340BB-0390-4BBD-8EEA-F0A95E01C16C}" destId="{3362BD0F-EC57-423C-8C68-341B8ADAC856}" srcOrd="0" destOrd="0" presId="urn:microsoft.com/office/officeart/2005/8/layout/process1"/>
    <dgm:cxn modelId="{BEFED0CA-1CB7-48F5-AA2C-F647EBA3B5AB}" type="presParOf" srcId="{42A0F6AF-6D51-44E2-87A3-DCB9D3197DD2}" destId="{33CAFE7A-1D14-4AB6-A585-7AEEAE4659EC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42D9D-E4C8-42FA-ADD5-F0F6BECC553E}">
      <dsp:nvSpPr>
        <dsp:cNvPr id="0" name=""/>
        <dsp:cNvSpPr/>
      </dsp:nvSpPr>
      <dsp:spPr>
        <a:xfrm>
          <a:off x="0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Get tweets from twitter</a:t>
          </a:r>
        </a:p>
      </dsp:txBody>
      <dsp:txXfrm>
        <a:off x="28368" y="1716262"/>
        <a:ext cx="1419176" cy="911831"/>
      </dsp:txXfrm>
    </dsp:sp>
    <dsp:sp modelId="{ABCD3C5B-FB11-4036-95E1-AD1E130A8092}">
      <dsp:nvSpPr>
        <dsp:cNvPr id="0" name=""/>
        <dsp:cNvSpPr/>
      </dsp:nvSpPr>
      <dsp:spPr>
        <a:xfrm>
          <a:off x="1623503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623503" y="2062370"/>
        <a:ext cx="219025" cy="219616"/>
      </dsp:txXfrm>
    </dsp:sp>
    <dsp:sp modelId="{B2C5B7C7-26D6-4C70-A73C-FB058F33216F}">
      <dsp:nvSpPr>
        <dsp:cNvPr id="0" name=""/>
        <dsp:cNvSpPr/>
      </dsp:nvSpPr>
      <dsp:spPr>
        <a:xfrm>
          <a:off x="2066277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 the stop words in those tweets</a:t>
          </a:r>
        </a:p>
      </dsp:txBody>
      <dsp:txXfrm>
        <a:off x="2094645" y="1716262"/>
        <a:ext cx="1419176" cy="911831"/>
      </dsp:txXfrm>
    </dsp:sp>
    <dsp:sp modelId="{63C1A9F1-2713-4104-B474-18B79AC7A3FD}">
      <dsp:nvSpPr>
        <dsp:cNvPr id="0" name=""/>
        <dsp:cNvSpPr/>
      </dsp:nvSpPr>
      <dsp:spPr>
        <a:xfrm>
          <a:off x="3689781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689781" y="2062370"/>
        <a:ext cx="219025" cy="219616"/>
      </dsp:txXfrm>
    </dsp:sp>
    <dsp:sp modelId="{FB6D3FCB-C192-461C-841E-BD13014DBFBF}">
      <dsp:nvSpPr>
        <dsp:cNvPr id="0" name=""/>
        <dsp:cNvSpPr/>
      </dsp:nvSpPr>
      <dsp:spPr>
        <a:xfrm>
          <a:off x="4132555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Analyse the tweets</a:t>
          </a:r>
        </a:p>
      </dsp:txBody>
      <dsp:txXfrm>
        <a:off x="4160923" y="1716262"/>
        <a:ext cx="1419176" cy="911831"/>
      </dsp:txXfrm>
    </dsp:sp>
    <dsp:sp modelId="{9761F4C1-171F-41D0-A598-CADFE34786EF}">
      <dsp:nvSpPr>
        <dsp:cNvPr id="0" name=""/>
        <dsp:cNvSpPr/>
      </dsp:nvSpPr>
      <dsp:spPr>
        <a:xfrm>
          <a:off x="5756059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756059" y="2062370"/>
        <a:ext cx="219025" cy="219616"/>
      </dsp:txXfrm>
    </dsp:sp>
    <dsp:sp modelId="{7DF12A33-5EA9-4A75-A224-8A6EAD555963}">
      <dsp:nvSpPr>
        <dsp:cNvPr id="0" name=""/>
        <dsp:cNvSpPr/>
      </dsp:nvSpPr>
      <dsp:spPr>
        <a:xfrm>
          <a:off x="6198833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 creation</a:t>
          </a:r>
        </a:p>
      </dsp:txBody>
      <dsp:txXfrm>
        <a:off x="6227201" y="1716262"/>
        <a:ext cx="1419176" cy="911831"/>
      </dsp:txXfrm>
    </dsp:sp>
    <dsp:sp modelId="{FC8831B8-FE6E-48B7-B703-25BE41291279}">
      <dsp:nvSpPr>
        <dsp:cNvPr id="0" name=""/>
        <dsp:cNvSpPr/>
      </dsp:nvSpPr>
      <dsp:spPr>
        <a:xfrm>
          <a:off x="7822336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822336" y="2062370"/>
        <a:ext cx="219025" cy="219616"/>
      </dsp:txXfrm>
    </dsp:sp>
    <dsp:sp modelId="{FF523E6C-93A1-4A5D-841C-FDF67B96CE06}">
      <dsp:nvSpPr>
        <dsp:cNvPr id="0" name=""/>
        <dsp:cNvSpPr/>
      </dsp:nvSpPr>
      <dsp:spPr>
        <a:xfrm>
          <a:off x="8265110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Change mood options</a:t>
          </a:r>
        </a:p>
      </dsp:txBody>
      <dsp:txXfrm>
        <a:off x="8293478" y="1716262"/>
        <a:ext cx="1419176" cy="911831"/>
      </dsp:txXfrm>
    </dsp:sp>
    <dsp:sp modelId="{FF9340BB-0390-4BBD-8EEA-F0A95E01C16C}">
      <dsp:nvSpPr>
        <dsp:cNvPr id="0" name=""/>
        <dsp:cNvSpPr/>
      </dsp:nvSpPr>
      <dsp:spPr>
        <a:xfrm>
          <a:off x="9888614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9888614" y="2062370"/>
        <a:ext cx="219025" cy="219616"/>
      </dsp:txXfrm>
    </dsp:sp>
    <dsp:sp modelId="{33CAFE7A-1D14-4AB6-A585-7AEEAE4659EC}">
      <dsp:nvSpPr>
        <dsp:cNvPr id="0" name=""/>
        <dsp:cNvSpPr/>
      </dsp:nvSpPr>
      <dsp:spPr>
        <a:xfrm>
          <a:off x="10331388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Output</a:t>
          </a:r>
        </a:p>
      </dsp:txBody>
      <dsp:txXfrm>
        <a:off x="10359756" y="1716262"/>
        <a:ext cx="1419176" cy="911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0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1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1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3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E899-FF94-459B-97FD-BE69149A02B9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4A6B-930F-432C-A6D1-FC16DC8AC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2D23-CFBB-42FB-B005-42C4142C1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072" y="3497325"/>
            <a:ext cx="9144000" cy="2387600"/>
          </a:xfrm>
        </p:spPr>
        <p:txBody>
          <a:bodyPr/>
          <a:lstStyle/>
          <a:p>
            <a:r>
              <a:rPr lang="en-IN" dirty="0">
                <a:latin typeface="+mn-lt"/>
              </a:rPr>
              <a:t>HACKELITE</a:t>
            </a:r>
          </a:p>
        </p:txBody>
      </p:sp>
    </p:spTree>
    <p:extLst>
      <p:ext uri="{BB962C8B-B14F-4D97-AF65-F5344CB8AC3E}">
        <p14:creationId xmlns:p14="http://schemas.microsoft.com/office/powerpoint/2010/main" val="83176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E1FC-B13B-4EB3-A516-DEAFDBA0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 developed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1B5A-DBA8-4348-AF1E-4A47D527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app checks the tweets of a twitter account and analyses that persons mood based on their tweets.</a:t>
            </a:r>
          </a:p>
          <a:p>
            <a:r>
              <a:rPr lang="en-IN" dirty="0"/>
              <a:t>It shows both happiness and sad percentage on the whole and displays the output according to it.</a:t>
            </a:r>
          </a:p>
          <a:p>
            <a:r>
              <a:rPr lang="en-IN" dirty="0"/>
              <a:t>According to that output if the person wants to change/enhance his mood we have the playlist for them and we provide them that.</a:t>
            </a:r>
          </a:p>
        </p:txBody>
      </p:sp>
    </p:spTree>
    <p:extLst>
      <p:ext uri="{BB962C8B-B14F-4D97-AF65-F5344CB8AC3E}">
        <p14:creationId xmlns:p14="http://schemas.microsoft.com/office/powerpoint/2010/main" val="94163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39A1-B315-4FB8-BB87-7D958FB7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Swings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13FC-5B4E-4143-AE30-6412A643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Swing is a GUI widget toolkit for Java.</a:t>
            </a:r>
          </a:p>
          <a:p>
            <a:r>
              <a:rPr lang="en-US" dirty="0"/>
              <a:t>This is the light weighted UI and is extensible and is easy to use.</a:t>
            </a:r>
          </a:p>
          <a:p>
            <a:r>
              <a:rPr lang="en-US" dirty="0"/>
              <a:t>We have used frames, labels, buttons, etc. for this application of 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BDDD-1DF2-4B78-B860-EE7936A8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5600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372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14F3-7A77-4677-8B84-219D6DF0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STATEMENT TITLE</a:t>
            </a:r>
          </a:p>
          <a:p>
            <a:r>
              <a:rPr lang="en-US" dirty="0"/>
              <a:t>Help me with my Mood- With Social-media Health Analysis and Display </a:t>
            </a:r>
            <a:r>
              <a:rPr lang="en-IN" dirty="0"/>
              <a:t>Engine (SHADE).</a:t>
            </a:r>
          </a:p>
          <a:p>
            <a:pPr marL="0" indent="0">
              <a:buNone/>
            </a:pPr>
            <a:r>
              <a:rPr lang="en-IN" b="1" dirty="0"/>
              <a:t>ROLES:</a:t>
            </a:r>
          </a:p>
          <a:p>
            <a:r>
              <a:rPr lang="en-IN" dirty="0"/>
              <a:t>Cauvery A : Removal of Stop words</a:t>
            </a:r>
          </a:p>
          <a:p>
            <a:pPr marL="0" indent="0">
              <a:buNone/>
            </a:pPr>
            <a:r>
              <a:rPr lang="en-IN" b="1" dirty="0"/>
              <a:t>		 </a:t>
            </a:r>
            <a:r>
              <a:rPr lang="en-IN" dirty="0"/>
              <a:t>App Creation</a:t>
            </a:r>
          </a:p>
          <a:p>
            <a:r>
              <a:rPr lang="en-IN" dirty="0" err="1"/>
              <a:t>Greeshma</a:t>
            </a:r>
            <a:r>
              <a:rPr lang="en-IN" dirty="0"/>
              <a:t> </a:t>
            </a:r>
            <a:r>
              <a:rPr lang="en-IN" dirty="0" err="1"/>
              <a:t>Panchakshary</a:t>
            </a:r>
            <a:r>
              <a:rPr lang="en-IN" dirty="0"/>
              <a:t>: APIs </a:t>
            </a:r>
          </a:p>
          <a:p>
            <a:pPr marL="0" indent="0">
              <a:buNone/>
            </a:pPr>
            <a:r>
              <a:rPr lang="en-IN" dirty="0"/>
              <a:t>				   Playlist Creation</a:t>
            </a:r>
          </a:p>
          <a:p>
            <a:r>
              <a:rPr lang="en-IN" dirty="0"/>
              <a:t>Akshitha Y V: Sentiment Analysis</a:t>
            </a:r>
          </a:p>
          <a:p>
            <a:pPr marL="0" indent="0">
              <a:buNone/>
            </a:pPr>
            <a:r>
              <a:rPr lang="en-IN" dirty="0"/>
              <a:t>		     Databases</a:t>
            </a:r>
          </a:p>
        </p:txBody>
      </p:sp>
    </p:spTree>
    <p:extLst>
      <p:ext uri="{BB962C8B-B14F-4D97-AF65-F5344CB8AC3E}">
        <p14:creationId xmlns:p14="http://schemas.microsoft.com/office/powerpoint/2010/main" val="11153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A95-7157-4451-B89F-FA2A7E96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Tools/platform/APIs used in the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FCC2-C24C-4FE4-9E4A-4C7382A4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APIs used:</a:t>
            </a:r>
          </a:p>
          <a:p>
            <a:r>
              <a:rPr lang="en-IN" dirty="0"/>
              <a:t>Twitter4j</a:t>
            </a:r>
          </a:p>
          <a:p>
            <a:r>
              <a:rPr lang="en-IN" dirty="0"/>
              <a:t>Removed stop words</a:t>
            </a:r>
          </a:p>
          <a:p>
            <a:r>
              <a:rPr lang="en-IN" dirty="0"/>
              <a:t>Java Swings</a:t>
            </a:r>
          </a:p>
          <a:p>
            <a:pPr marL="0" indent="0">
              <a:buNone/>
            </a:pPr>
            <a:r>
              <a:rPr lang="en-IN" dirty="0"/>
              <a:t>Platform Used</a:t>
            </a:r>
          </a:p>
          <a:p>
            <a:r>
              <a:rPr lang="en-I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52655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F8E3-2321-46C6-81D0-406687DC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IN" b="1" dirty="0"/>
              <a:t>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558690-BD5A-48E2-8D34-3463344BE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173809"/>
              </p:ext>
            </p:extLst>
          </p:nvPr>
        </p:nvGraphicFramePr>
        <p:xfrm>
          <a:off x="192349" y="1546717"/>
          <a:ext cx="11807301" cy="434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24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013B-5091-45BA-92D7-E557645D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6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Output Screenshots</a:t>
            </a:r>
          </a:p>
        </p:txBody>
      </p:sp>
    </p:spTree>
    <p:extLst>
      <p:ext uri="{BB962C8B-B14F-4D97-AF65-F5344CB8AC3E}">
        <p14:creationId xmlns:p14="http://schemas.microsoft.com/office/powerpoint/2010/main" val="155131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83F269-8EF3-48E0-8930-59F9039EFF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0785" t="14735" r="30802" b="20394"/>
          <a:stretch>
            <a:fillRect/>
          </a:stretch>
        </p:blipFill>
        <p:spPr bwMode="auto">
          <a:xfrm>
            <a:off x="2175029" y="547241"/>
            <a:ext cx="7909803" cy="523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18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3936C-09BC-4F1E-A623-76F1DD75E3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30522" t="22872" r="34068" b="41311"/>
          <a:stretch>
            <a:fillRect/>
          </a:stretch>
        </p:blipFill>
        <p:spPr bwMode="auto">
          <a:xfrm>
            <a:off x="2467992" y="942805"/>
            <a:ext cx="7567233" cy="441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221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A021D-2CAA-4895-B99F-E2F7384240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30517" t="22993" r="34115" b="41000"/>
          <a:stretch>
            <a:fillRect/>
          </a:stretch>
        </p:blipFill>
        <p:spPr bwMode="auto">
          <a:xfrm>
            <a:off x="2163383" y="1004054"/>
            <a:ext cx="7865234" cy="442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719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1F9256-0EB9-4EA2-8A93-9CA5DA5E58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t="8747" b="4728"/>
          <a:stretch>
            <a:fillRect/>
          </a:stretch>
        </p:blipFill>
        <p:spPr bwMode="auto">
          <a:xfrm>
            <a:off x="2379217" y="1221714"/>
            <a:ext cx="8083062" cy="410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5F0938-86C6-46A4-9FB0-9245B72F9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" t="8673" r="1991" b="8609"/>
          <a:stretch/>
        </p:blipFill>
        <p:spPr>
          <a:xfrm>
            <a:off x="97654" y="594804"/>
            <a:ext cx="11851690" cy="56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183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HACKELITE</vt:lpstr>
      <vt:lpstr>PowerPoint Presentation</vt:lpstr>
      <vt:lpstr>Tools/platform/APIs used in the solution</vt:lpstr>
      <vt:lpstr>Process</vt:lpstr>
      <vt:lpstr>Output Screenshots</vt:lpstr>
      <vt:lpstr>PowerPoint Presentation</vt:lpstr>
      <vt:lpstr>PowerPoint Presentation</vt:lpstr>
      <vt:lpstr>PowerPoint Presentation</vt:lpstr>
      <vt:lpstr>PowerPoint Presentation</vt:lpstr>
      <vt:lpstr>Functional requirement developed</vt:lpstr>
      <vt:lpstr>Java Swings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HACKELITE</dc:title>
  <dc:creator>AKSHITHA Y V</dc:creator>
  <cp:lastModifiedBy>AKSHITHA Y V</cp:lastModifiedBy>
  <cp:revision>12</cp:revision>
  <dcterms:created xsi:type="dcterms:W3CDTF">2018-10-02T10:44:45Z</dcterms:created>
  <dcterms:modified xsi:type="dcterms:W3CDTF">2018-10-02T11:41:54Z</dcterms:modified>
</cp:coreProperties>
</file>