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5"/>
    <p:restoredTop sz="96327"/>
  </p:normalViewPr>
  <p:slideViewPr>
    <p:cSldViewPr snapToGrid="0" snapToObjects="1">
      <p:cViewPr>
        <p:scale>
          <a:sx n="179" d="100"/>
          <a:sy n="179" d="100"/>
        </p:scale>
        <p:origin x="1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824A-7A2B-E3CE-E395-ED5C6884A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70C90-2331-6CE0-4AEA-0F5E8FAB1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BD89B-6426-EAEE-7504-229358BD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C2D-A4FF-C146-932D-E6A6E47B21D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E6356-F549-4A1F-FD2E-E38854E0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050D7-6733-82AD-022D-FC0D4FCB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C4C0-BD6A-EE4A-B058-8E086BAC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8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6FBA-9298-934C-DD8B-090876FA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773A3-272D-2BBB-124A-46EEDB96E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E5A1D-62D9-BD62-ABB4-DE17D3DB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C2D-A4FF-C146-932D-E6A6E47B21D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02CF-55B2-6981-F2D4-6E1AF018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BB093-C020-5BAF-D0A5-880F9A5C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C4C0-BD6A-EE4A-B058-8E086BAC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538BB-2427-054A-4697-AF9DC2D5A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50F84-5951-F864-4A3B-8A7424349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52B76-BABB-B72C-5808-71BEDC69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C2D-A4FF-C146-932D-E6A6E47B21D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2445C-A4CB-E00A-CC9F-FEE66F29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FA3D-5468-D4C1-5745-7841DC3E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C4C0-BD6A-EE4A-B058-8E086BAC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3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8313-A3F3-CE30-9ED2-57C11AFE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F6FCE-AD27-D092-F8CB-CE992E77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36F02-FB00-7EA9-0565-539282BB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C2D-A4FF-C146-932D-E6A6E47B21D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B7E69-F0BD-0D00-06E3-4DE5B926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8C21-3E13-B56E-EAE6-D374D206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C4C0-BD6A-EE4A-B058-8E086BAC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8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C6E3-1A3F-C148-DD3A-E4A2CE0D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1ACD1-E0FF-A879-08F4-649444FBD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7F0A3-C7B0-AA8C-72BC-29FC97F9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C2D-A4FF-C146-932D-E6A6E47B21D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B160D-30B0-F484-DE17-C112E1E5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AE82-2006-B926-DD76-01790031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C4C0-BD6A-EE4A-B058-8E086BAC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1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DB87-38EC-ED37-2F40-2AF8BEE1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DC4D1-DFFF-B836-0044-4545A34BD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66E30-5FA0-1780-83A4-963217680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8F7FE-F427-36C7-DD6B-3C9CCE2C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C2D-A4FF-C146-932D-E6A6E47B21D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DD921-743E-CB6D-DDEA-468AF258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89D99-2A49-FC08-F2D4-DAAF4B2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C4C0-BD6A-EE4A-B058-8E086BAC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8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60F2-F1EB-B5FA-DE90-A4F6C89E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8ACC-9769-CA6E-72DA-F13A688C0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2FC85-6BF7-6995-DE75-641E3E08C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34317-CB5D-85D0-0B28-1A0FAE1D1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12FEF-9071-B51A-4D94-37BDFE6CE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6C916-8B51-52C3-DFF9-73563877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C2D-A4FF-C146-932D-E6A6E47B21D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46614-7127-6DA9-5BB1-9223D956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66F06-80F6-F28B-529D-B8DB570E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C4C0-BD6A-EE4A-B058-8E086BAC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F81A-E331-DC71-E795-5D7E7460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EA505-9EEB-A372-3F49-E9D8A1FC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C2D-A4FF-C146-932D-E6A6E47B21D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4FDA7-7E91-C464-ADF8-C60A59E6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83275-4C07-B10D-5639-491A69BB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C4C0-BD6A-EE4A-B058-8E086BAC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F7FED-0549-EAA0-29FD-CE9AC82F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C2D-A4FF-C146-932D-E6A6E47B21D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C41EE-EB94-FE28-B5B1-602B516C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07FC2-527A-53C1-187A-0D894F65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C4C0-BD6A-EE4A-B058-8E086BAC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3638-46DC-DE72-9CA3-FBBACA37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0500-35DE-648D-BBDB-A0C0B619E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A150B-22A1-7239-29F3-ED90E6683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E5C47-FE04-6B51-00EA-F7F0ED00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C2D-A4FF-C146-932D-E6A6E47B21D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BE69B-DE3D-C18D-EF12-0EA93308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90C91-2C0A-B50B-66D4-8A91B0A5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C4C0-BD6A-EE4A-B058-8E086BAC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9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3619-D9B9-05DF-0234-515FB08A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C7444-B6F2-98CB-4D56-E12595998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81723-D4DF-DEB4-E757-A53D07AFE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8F62C-4D1F-A012-F51A-C78A7E74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EC2D-A4FF-C146-932D-E6A6E47B21D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18C96-FAC4-A4F5-C77F-55D5F91C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ACC66-1970-C817-5D97-7B3974F5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C4C0-BD6A-EE4A-B058-8E086BAC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8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B9D46-C2DC-5CF1-4D64-B7284231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91C0-6793-9666-DBEB-C13791037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B358-C5DF-249E-7E2F-93ED12D24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EC2D-A4FF-C146-932D-E6A6E47B21D3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525DC-3868-339D-6CA3-A57F80437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3CAF-D2D2-9217-AFE4-3A8AD4F2F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8C4C0-BD6A-EE4A-B058-8E086BAC9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5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6F03F7-0E33-CF58-BB73-F2C0FADE5A81}"/>
              </a:ext>
            </a:extLst>
          </p:cNvPr>
          <p:cNvCxnSpPr>
            <a:cxnSpLocks/>
          </p:cNvCxnSpPr>
          <p:nvPr/>
        </p:nvCxnSpPr>
        <p:spPr>
          <a:xfrm flipH="1">
            <a:off x="2761263" y="885825"/>
            <a:ext cx="32736" cy="2593181"/>
          </a:xfrm>
          <a:prstGeom prst="straightConnector1">
            <a:avLst/>
          </a:prstGeom>
          <a:ln w="31750" cmpd="sng">
            <a:solidFill>
              <a:schemeClr val="accent3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D16E2A-3056-A498-C0A2-9BC289DA7A05}"/>
              </a:ext>
            </a:extLst>
          </p:cNvPr>
          <p:cNvCxnSpPr>
            <a:cxnSpLocks/>
          </p:cNvCxnSpPr>
          <p:nvPr/>
        </p:nvCxnSpPr>
        <p:spPr>
          <a:xfrm flipV="1">
            <a:off x="515898" y="567233"/>
            <a:ext cx="6143948" cy="9888"/>
          </a:xfrm>
          <a:prstGeom prst="line">
            <a:avLst/>
          </a:prstGeom>
          <a:ln w="444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BE3F775-DC37-269D-FA7A-4D6CD37AF468}"/>
              </a:ext>
            </a:extLst>
          </p:cNvPr>
          <p:cNvSpPr>
            <a:spLocks noChangeAspect="1"/>
          </p:cNvSpPr>
          <p:nvPr/>
        </p:nvSpPr>
        <p:spPr>
          <a:xfrm>
            <a:off x="1440185" y="512322"/>
            <a:ext cx="154112" cy="143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914400" bIns="36576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6C9F1E-6932-D596-1A7B-82D1C9A6EB50}"/>
              </a:ext>
            </a:extLst>
          </p:cNvPr>
          <p:cNvSpPr>
            <a:spLocks noChangeAspect="1"/>
          </p:cNvSpPr>
          <p:nvPr/>
        </p:nvSpPr>
        <p:spPr>
          <a:xfrm>
            <a:off x="2700575" y="512322"/>
            <a:ext cx="154112" cy="143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914400" bIns="36576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EA7A7F-675D-60EA-E41D-0B478E298F7E}"/>
              </a:ext>
            </a:extLst>
          </p:cNvPr>
          <p:cNvCxnSpPr>
            <a:cxnSpLocks/>
          </p:cNvCxnSpPr>
          <p:nvPr/>
        </p:nvCxnSpPr>
        <p:spPr>
          <a:xfrm>
            <a:off x="1506099" y="885825"/>
            <a:ext cx="0" cy="871538"/>
          </a:xfrm>
          <a:prstGeom prst="straightConnector1">
            <a:avLst/>
          </a:prstGeom>
          <a:ln w="31750" cmpd="sng">
            <a:solidFill>
              <a:schemeClr val="accent3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BA5084C-77BC-88DC-6FE5-66B68A37ECCD}"/>
              </a:ext>
            </a:extLst>
          </p:cNvPr>
          <p:cNvGrpSpPr/>
          <p:nvPr/>
        </p:nvGrpSpPr>
        <p:grpSpPr>
          <a:xfrm>
            <a:off x="1157526" y="1921440"/>
            <a:ext cx="2535794" cy="1114726"/>
            <a:chOff x="6386513" y="740229"/>
            <a:chExt cx="4064789" cy="184621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FA9B1EA-4048-A6B6-BBCF-0BA31DACA7B4}"/>
                </a:ext>
              </a:extLst>
            </p:cNvPr>
            <p:cNvSpPr/>
            <p:nvPr/>
          </p:nvSpPr>
          <p:spPr>
            <a:xfrm>
              <a:off x="6386513" y="740229"/>
              <a:ext cx="4064789" cy="184621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EBCEF8-682E-7C58-410B-181C3182E59E}"/>
                </a:ext>
              </a:extLst>
            </p:cNvPr>
            <p:cNvSpPr txBox="1"/>
            <p:nvPr/>
          </p:nvSpPr>
          <p:spPr>
            <a:xfrm>
              <a:off x="7792070" y="859479"/>
              <a:ext cx="1160905" cy="55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Lint code</a:t>
              </a:r>
            </a:p>
            <a:p>
              <a:r>
                <a:rPr lang="en-US" sz="1050" dirty="0"/>
                <a:t>Typing check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2EDAE8-852F-1BB1-F9D6-EED8E34F4FCC}"/>
                </a:ext>
              </a:extLst>
            </p:cNvPr>
            <p:cNvSpPr txBox="1"/>
            <p:nvPr/>
          </p:nvSpPr>
          <p:spPr>
            <a:xfrm>
              <a:off x="7783354" y="1537837"/>
              <a:ext cx="2181549" cy="776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Run tests (unit/integration)</a:t>
              </a:r>
            </a:p>
            <a:p>
              <a:r>
                <a:rPr lang="en-US" sz="1050" dirty="0"/>
                <a:t>Coverage</a:t>
              </a:r>
            </a:p>
            <a:p>
              <a:r>
                <a:rPr lang="en-US" sz="1050" dirty="0"/>
                <a:t>Metrics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376227A-8CCB-6858-AF63-0D49806E6B60}"/>
                </a:ext>
              </a:extLst>
            </p:cNvPr>
            <p:cNvGrpSpPr/>
            <p:nvPr/>
          </p:nvGrpSpPr>
          <p:grpSpPr>
            <a:xfrm>
              <a:off x="6817637" y="1005610"/>
              <a:ext cx="886377" cy="358340"/>
              <a:chOff x="4257312" y="613721"/>
              <a:chExt cx="886377" cy="358340"/>
            </a:xfrm>
          </p:grpSpPr>
          <p:sp>
            <p:nvSpPr>
              <p:cNvPr id="16" name="Left Brace 15">
                <a:extLst>
                  <a:ext uri="{FF2B5EF4-FFF2-40B4-BE49-F238E27FC236}">
                    <a16:creationId xmlns:a16="http://schemas.microsoft.com/office/drawing/2014/main" id="{81474455-6987-974E-D04A-A6A61B5AAA38}"/>
                  </a:ext>
                </a:extLst>
              </p:cNvPr>
              <p:cNvSpPr/>
              <p:nvPr/>
            </p:nvSpPr>
            <p:spPr>
              <a:xfrm>
                <a:off x="5056297" y="613722"/>
                <a:ext cx="87392" cy="358339"/>
              </a:xfrm>
              <a:prstGeom prst="leftBrace">
                <a:avLst>
                  <a:gd name="adj1" fmla="val 8333"/>
                  <a:gd name="adj2" fmla="val 5567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B35694-44AE-9DF2-30E1-229AA17ED614}"/>
                  </a:ext>
                </a:extLst>
              </p:cNvPr>
              <p:cNvSpPr txBox="1"/>
              <p:nvPr/>
            </p:nvSpPr>
            <p:spPr>
              <a:xfrm>
                <a:off x="4257312" y="613721"/>
                <a:ext cx="637015" cy="341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Static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3B86B6-613B-C395-65C2-BA82CC4E7972}"/>
                </a:ext>
              </a:extLst>
            </p:cNvPr>
            <p:cNvGrpSpPr/>
            <p:nvPr/>
          </p:nvGrpSpPr>
          <p:grpSpPr>
            <a:xfrm>
              <a:off x="6662065" y="1653870"/>
              <a:ext cx="1043972" cy="630695"/>
              <a:chOff x="4101740" y="1261981"/>
              <a:chExt cx="1043972" cy="630695"/>
            </a:xfrm>
          </p:grpSpPr>
          <p:sp>
            <p:nvSpPr>
              <p:cNvPr id="14" name="Left Brace 13">
                <a:extLst>
                  <a:ext uri="{FF2B5EF4-FFF2-40B4-BE49-F238E27FC236}">
                    <a16:creationId xmlns:a16="http://schemas.microsoft.com/office/drawing/2014/main" id="{1476FFE8-A7D4-3E48-558F-46F53A01E931}"/>
                  </a:ext>
                </a:extLst>
              </p:cNvPr>
              <p:cNvSpPr/>
              <p:nvPr/>
            </p:nvSpPr>
            <p:spPr>
              <a:xfrm>
                <a:off x="5099992" y="1264213"/>
                <a:ext cx="45720" cy="628463"/>
              </a:xfrm>
              <a:prstGeom prst="leftBrace">
                <a:avLst>
                  <a:gd name="adj1" fmla="val 8333"/>
                  <a:gd name="adj2" fmla="val 5567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2C5709-D1BE-7312-B451-E9420C389288}"/>
                  </a:ext>
                </a:extLst>
              </p:cNvPr>
              <p:cNvSpPr txBox="1"/>
              <p:nvPr/>
            </p:nvSpPr>
            <p:spPr>
              <a:xfrm>
                <a:off x="4101740" y="1261981"/>
                <a:ext cx="845736" cy="341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Runtime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0645914-52AB-3637-F3AC-19C175DB9E30}"/>
              </a:ext>
            </a:extLst>
          </p:cNvPr>
          <p:cNvSpPr txBox="1"/>
          <p:nvPr/>
        </p:nvSpPr>
        <p:spPr>
          <a:xfrm>
            <a:off x="515898" y="197010"/>
            <a:ext cx="1435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origin/beta/0.0.1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98EB356-67D3-DE18-9D7A-BC3009308AA2}"/>
              </a:ext>
            </a:extLst>
          </p:cNvPr>
          <p:cNvSpPr/>
          <p:nvPr/>
        </p:nvSpPr>
        <p:spPr>
          <a:xfrm>
            <a:off x="2642875" y="3439992"/>
            <a:ext cx="667734" cy="3032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DC95BA-BC06-F07A-8537-478591975B5D}"/>
              </a:ext>
            </a:extLst>
          </p:cNvPr>
          <p:cNvSpPr>
            <a:spLocks noChangeAspect="1"/>
          </p:cNvSpPr>
          <p:nvPr/>
        </p:nvSpPr>
        <p:spPr>
          <a:xfrm>
            <a:off x="4531473" y="512322"/>
            <a:ext cx="154112" cy="143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914400" bIns="365760"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156C05A-10E4-D433-8D25-7159BCDFAA0F}"/>
              </a:ext>
            </a:extLst>
          </p:cNvPr>
          <p:cNvCxnSpPr>
            <a:cxnSpLocks/>
          </p:cNvCxnSpPr>
          <p:nvPr/>
        </p:nvCxnSpPr>
        <p:spPr>
          <a:xfrm>
            <a:off x="3807619" y="2478803"/>
            <a:ext cx="2057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38E0E69-4464-8341-B7E1-A9AB351D6937}"/>
              </a:ext>
            </a:extLst>
          </p:cNvPr>
          <p:cNvCxnSpPr>
            <a:cxnSpLocks/>
          </p:cNvCxnSpPr>
          <p:nvPr/>
        </p:nvCxnSpPr>
        <p:spPr>
          <a:xfrm>
            <a:off x="3389883" y="3591633"/>
            <a:ext cx="25251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D75143F-C667-0ED7-0190-060DFCD0E3F5}"/>
              </a:ext>
            </a:extLst>
          </p:cNvPr>
          <p:cNvSpPr txBox="1"/>
          <p:nvPr/>
        </p:nvSpPr>
        <p:spPr>
          <a:xfrm>
            <a:off x="5949106" y="2309526"/>
            <a:ext cx="1421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foobar-0.0.0b1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F7D1FF-F7B5-258F-87C8-BF6704C64444}"/>
              </a:ext>
            </a:extLst>
          </p:cNvPr>
          <p:cNvSpPr txBox="1"/>
          <p:nvPr/>
        </p:nvSpPr>
        <p:spPr>
          <a:xfrm>
            <a:off x="5949106" y="3422356"/>
            <a:ext cx="1421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foobar-0.0.0b2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5273E1-F8AB-5D50-EBA0-FB1F1637809B}"/>
              </a:ext>
            </a:extLst>
          </p:cNvPr>
          <p:cNvSpPr txBox="1"/>
          <p:nvPr/>
        </p:nvSpPr>
        <p:spPr>
          <a:xfrm>
            <a:off x="5934679" y="4045188"/>
            <a:ext cx="1450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foobar-0.0.0bN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831CD1A-4F44-FD9A-0081-6611A93D0452}"/>
              </a:ext>
            </a:extLst>
          </p:cNvPr>
          <p:cNvCxnSpPr>
            <a:cxnSpLocks/>
          </p:cNvCxnSpPr>
          <p:nvPr/>
        </p:nvCxnSpPr>
        <p:spPr>
          <a:xfrm flipH="1">
            <a:off x="4542593" y="885825"/>
            <a:ext cx="18612" cy="3064669"/>
          </a:xfrm>
          <a:prstGeom prst="straightConnector1">
            <a:avLst/>
          </a:prstGeom>
          <a:ln w="31750" cmpd="sng">
            <a:solidFill>
              <a:schemeClr val="accent3">
                <a:lumMod val="60000"/>
                <a:lumOff val="4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CC9672A-17D8-509F-24FB-D0F19FD89C39}"/>
              </a:ext>
            </a:extLst>
          </p:cNvPr>
          <p:cNvSpPr/>
          <p:nvPr/>
        </p:nvSpPr>
        <p:spPr>
          <a:xfrm>
            <a:off x="4370292" y="4062824"/>
            <a:ext cx="667734" cy="3032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BC41BBD-6605-1421-1607-1E4D817FDF18}"/>
              </a:ext>
            </a:extLst>
          </p:cNvPr>
          <p:cNvCxnSpPr>
            <a:cxnSpLocks/>
          </p:cNvCxnSpPr>
          <p:nvPr/>
        </p:nvCxnSpPr>
        <p:spPr>
          <a:xfrm>
            <a:off x="5260500" y="3591633"/>
            <a:ext cx="6045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35C256A-F204-CE92-AD7A-3B8C264B63EC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5080715" y="4214465"/>
            <a:ext cx="8539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53B549-2E88-2E6B-EBAE-53BFF46FB052}"/>
              </a:ext>
            </a:extLst>
          </p:cNvPr>
          <p:cNvCxnSpPr>
            <a:cxnSpLocks/>
          </p:cNvCxnSpPr>
          <p:nvPr/>
        </p:nvCxnSpPr>
        <p:spPr>
          <a:xfrm>
            <a:off x="6659845" y="2631203"/>
            <a:ext cx="0" cy="79115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154CF81-4C2C-A82C-1ADF-2559052DF762}"/>
              </a:ext>
            </a:extLst>
          </p:cNvPr>
          <p:cNvCxnSpPr>
            <a:cxnSpLocks/>
          </p:cNvCxnSpPr>
          <p:nvPr/>
        </p:nvCxnSpPr>
        <p:spPr>
          <a:xfrm>
            <a:off x="6659845" y="3760910"/>
            <a:ext cx="0" cy="32648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1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23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Cavallo</dc:creator>
  <cp:lastModifiedBy>Antonio Cavallo</cp:lastModifiedBy>
  <cp:revision>2</cp:revision>
  <dcterms:created xsi:type="dcterms:W3CDTF">2022-06-24T12:15:34Z</dcterms:created>
  <dcterms:modified xsi:type="dcterms:W3CDTF">2022-06-25T03:05:39Z</dcterms:modified>
</cp:coreProperties>
</file>