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5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16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B788-D8B2-4BD3-5039-DCCF55D3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7ABC2-E94D-782A-BCBF-5C7083DE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F8FF-3FF3-B1B1-D2A1-C6B86932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D877-4878-7D1B-5C25-BB7CA322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7A28-B625-4A93-5102-99EC4B8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F9E-D539-3DBE-0A04-5D58D27B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0E170-E64D-DCCA-72ED-56D3529D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A423-3EE1-3DFF-DBA1-2CC88A32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35B-6B25-9FD0-D787-D45487F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73A2-1797-FDF7-CEF1-7BB09CB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8B5CE-A5D5-769B-AD9A-0171BAFD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E9AFB-7F5B-6AFE-18E1-FB1B57994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02A0-FFAB-3A08-8BC8-C2B13E3E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F735-D679-BE9C-6C18-CC417E1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1C2F-B46E-724C-CA5A-54B97888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8A5-B15B-FB17-076D-BC8C53E8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85E8-0695-D4B6-CE0B-E327ABDA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46C2-D875-ACA6-8205-6549304B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4C95-6A2E-E278-94F3-64F27E3D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14A6-0547-C2FC-4B33-B073084E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6FDD-ED94-9804-A63F-E5E819CB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105BC-2266-BB05-3AE9-2DFA15BB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C810-7317-ACFC-F9BE-CFF2BD5B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CD43-FF00-FFD3-AADB-FF2E6956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538A-9C04-F553-D7C2-0A7CF5C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E1A0-2E5D-50DB-F302-B475E7E7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C8B1-A9D6-8FD3-59D9-116511D35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1596-A320-4C97-44B8-72AC7CB1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4D1BF-BC00-34CE-E800-6684A57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D633-3600-9B6B-F1C7-DD04437A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015B-FC08-0AF0-2D3E-CBEA57D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ACB8-4D03-3822-2DD5-2DDBFBE8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EBC3-6625-335E-5AF5-4FF7E360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DFC4-DF6C-9522-12FE-2331AD24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8BDF4-6C3C-F81A-C7CF-A04EE130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1D0B8-97ED-C885-8ACF-E52276694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F9A85-3022-6C94-F4F6-9917D84F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731C7-DA9E-B6B6-C86D-1BB188D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4A9DD-0F8A-C801-FD1B-E251E310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8969-48BF-64D1-2791-E41E5B2D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7A709-3B38-A3FE-77F3-F08F6948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AC22A-80C9-7399-2A14-9347B929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27D4-4540-600C-436D-1D079034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993EA-E758-044D-523B-BEA9A5B4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B5E3A-2B20-548C-5E67-0C8B79CB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7B56-7F53-0561-F358-1B013C79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F028-A40F-C7EA-2BE8-D55CAD31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9387-7A8A-C1C3-324B-0CF64AC7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AC48F-E9CF-C4A1-4591-5044E1FE7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2532E-8299-5B1A-42AD-CB149A18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32DA-FBDD-9040-0FAF-03550451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827C-BF29-2893-870C-D72A831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882B-8C63-8E86-25D7-EC6AFB70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BB44C-8A51-04BF-9EB8-28BEB7C6F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7417F-8A61-E1B1-E8B5-E76D7763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D899A-A3CB-3701-B357-D45BFBD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A4D7-92DA-9171-7A8D-2EF7899D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EEF3-EA0F-3668-BE54-8074CFAF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741B-4024-1E33-8DC9-418A9B62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776B-80DF-94C2-C683-B73F9F35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5605-031D-A272-46DD-58B13E98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0A51-6022-CD4F-8E91-980AD3A447C4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53E9-7720-F499-8722-91384C33F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EC6E-7B7D-42D6-CDD9-76238617C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8C84-25C2-FD4F-A2D9-BF4E3DE70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024BF7-A035-125A-70B4-345F16EAC5E6}"/>
              </a:ext>
            </a:extLst>
          </p:cNvPr>
          <p:cNvCxnSpPr>
            <a:cxnSpLocks/>
          </p:cNvCxnSpPr>
          <p:nvPr/>
        </p:nvCxnSpPr>
        <p:spPr>
          <a:xfrm>
            <a:off x="5323122" y="317665"/>
            <a:ext cx="0" cy="6222670"/>
          </a:xfrm>
          <a:prstGeom prst="line">
            <a:avLst/>
          </a:prstGeom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4AF00EF-1E2B-0AD2-2A0C-F28615613A14}"/>
              </a:ext>
            </a:extLst>
          </p:cNvPr>
          <p:cNvSpPr>
            <a:spLocks noChangeAspect="1"/>
          </p:cNvSpPr>
          <p:nvPr/>
        </p:nvSpPr>
        <p:spPr>
          <a:xfrm>
            <a:off x="5246066" y="987792"/>
            <a:ext cx="154112" cy="143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914400" bIns="36576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199E1C-0C50-21EC-C581-CB3DFBE3817F}"/>
              </a:ext>
            </a:extLst>
          </p:cNvPr>
          <p:cNvSpPr>
            <a:spLocks noChangeAspect="1"/>
          </p:cNvSpPr>
          <p:nvPr/>
        </p:nvSpPr>
        <p:spPr>
          <a:xfrm>
            <a:off x="5246066" y="3952113"/>
            <a:ext cx="154112" cy="143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914400" bIns="36576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F68D3-4C6A-52F3-31F1-2EC6DB09BF37}"/>
              </a:ext>
            </a:extLst>
          </p:cNvPr>
          <p:cNvCxnSpPr>
            <a:cxnSpLocks/>
          </p:cNvCxnSpPr>
          <p:nvPr/>
        </p:nvCxnSpPr>
        <p:spPr>
          <a:xfrm>
            <a:off x="5568127" y="1075209"/>
            <a:ext cx="735849" cy="0"/>
          </a:xfrm>
          <a:prstGeom prst="straightConnector1">
            <a:avLst/>
          </a:prstGeom>
          <a:ln w="31750" cmpd="sng">
            <a:solidFill>
              <a:schemeClr val="accent3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596424-8C9F-F22C-A4BF-2DA459AA0C83}"/>
              </a:ext>
            </a:extLst>
          </p:cNvPr>
          <p:cNvGrpSpPr/>
          <p:nvPr/>
        </p:nvGrpSpPr>
        <p:grpSpPr>
          <a:xfrm>
            <a:off x="6386513" y="740229"/>
            <a:ext cx="4064789" cy="1846217"/>
            <a:chOff x="6386513" y="740229"/>
            <a:chExt cx="4064789" cy="1846217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0E5A804-2166-636F-2894-280A3B964198}"/>
                </a:ext>
              </a:extLst>
            </p:cNvPr>
            <p:cNvSpPr/>
            <p:nvPr/>
          </p:nvSpPr>
          <p:spPr>
            <a:xfrm>
              <a:off x="6386513" y="740229"/>
              <a:ext cx="4064789" cy="18462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F07162-0299-9504-48FD-4E7D1ECF1E70}"/>
                </a:ext>
              </a:extLst>
            </p:cNvPr>
            <p:cNvSpPr txBox="1"/>
            <p:nvPr/>
          </p:nvSpPr>
          <p:spPr>
            <a:xfrm>
              <a:off x="7501017" y="920972"/>
              <a:ext cx="1386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Lint code</a:t>
              </a:r>
            </a:p>
            <a:p>
              <a:r>
                <a:rPr lang="en-US" dirty="0"/>
                <a:t>Typing check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5335C0-C0C0-016B-BC87-BC92E7A1975F}"/>
                </a:ext>
              </a:extLst>
            </p:cNvPr>
            <p:cNvSpPr txBox="1"/>
            <p:nvPr/>
          </p:nvSpPr>
          <p:spPr>
            <a:xfrm>
              <a:off x="7506186" y="1563462"/>
              <a:ext cx="27361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tests (unit/integration)</a:t>
              </a:r>
            </a:p>
            <a:p>
              <a:r>
                <a:rPr lang="en-US" dirty="0"/>
                <a:t>Coverage</a:t>
              </a:r>
            </a:p>
            <a:p>
              <a:r>
                <a:rPr lang="en-US" dirty="0"/>
                <a:t>Metrics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B1BF8B-8399-1ECE-67A1-125EFF4921D2}"/>
                </a:ext>
              </a:extLst>
            </p:cNvPr>
            <p:cNvGrpSpPr/>
            <p:nvPr/>
          </p:nvGrpSpPr>
          <p:grpSpPr>
            <a:xfrm>
              <a:off x="6659846" y="1059471"/>
              <a:ext cx="801255" cy="369332"/>
              <a:chOff x="4099521" y="667582"/>
              <a:chExt cx="801255" cy="369332"/>
            </a:xfrm>
          </p:grpSpPr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27D5F10A-8F34-FEF2-071B-0616421426C0}"/>
                  </a:ext>
                </a:extLst>
              </p:cNvPr>
              <p:cNvSpPr/>
              <p:nvPr/>
            </p:nvSpPr>
            <p:spPr>
              <a:xfrm>
                <a:off x="4813384" y="673079"/>
                <a:ext cx="87392" cy="358338"/>
              </a:xfrm>
              <a:prstGeom prst="leftBrace">
                <a:avLst>
                  <a:gd name="adj1" fmla="val 8333"/>
                  <a:gd name="adj2" fmla="val 556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B4041-88A6-92BC-E835-2E7449B90F3C}"/>
                  </a:ext>
                </a:extLst>
              </p:cNvPr>
              <p:cNvSpPr txBox="1"/>
              <p:nvPr/>
            </p:nvSpPr>
            <p:spPr>
              <a:xfrm>
                <a:off x="4099521" y="667582"/>
                <a:ext cx="70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Static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E90EFB-5101-3DDD-34A9-D44AF97093CA}"/>
                </a:ext>
              </a:extLst>
            </p:cNvPr>
            <p:cNvGrpSpPr/>
            <p:nvPr/>
          </p:nvGrpSpPr>
          <p:grpSpPr>
            <a:xfrm>
              <a:off x="6436558" y="1710896"/>
              <a:ext cx="1024542" cy="628463"/>
              <a:chOff x="3876233" y="1319007"/>
              <a:chExt cx="1024542" cy="628463"/>
            </a:xfrm>
          </p:grpSpPr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F1692109-59C6-2F10-3F5D-6C29CD88D7A7}"/>
                  </a:ext>
                </a:extLst>
              </p:cNvPr>
              <p:cNvSpPr/>
              <p:nvPr/>
            </p:nvSpPr>
            <p:spPr>
              <a:xfrm>
                <a:off x="4813384" y="1319007"/>
                <a:ext cx="87391" cy="628463"/>
              </a:xfrm>
              <a:prstGeom prst="leftBrace">
                <a:avLst>
                  <a:gd name="adj1" fmla="val 8333"/>
                  <a:gd name="adj2" fmla="val 556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3F6CA3-CCAD-0F11-E104-643C7161AFDC}"/>
                  </a:ext>
                </a:extLst>
              </p:cNvPr>
              <p:cNvSpPr txBox="1"/>
              <p:nvPr/>
            </p:nvSpPr>
            <p:spPr>
              <a:xfrm>
                <a:off x="3876233" y="1448572"/>
                <a:ext cx="9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</a:t>
                </a:r>
              </a:p>
            </p:txBody>
          </p: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064DB1-ABCA-C787-256E-6B35B9165A42}"/>
              </a:ext>
            </a:extLst>
          </p:cNvPr>
          <p:cNvCxnSpPr>
            <a:cxnSpLocks/>
          </p:cNvCxnSpPr>
          <p:nvPr/>
        </p:nvCxnSpPr>
        <p:spPr>
          <a:xfrm>
            <a:off x="5568127" y="4027223"/>
            <a:ext cx="735849" cy="0"/>
          </a:xfrm>
          <a:prstGeom prst="straightConnector1">
            <a:avLst/>
          </a:prstGeom>
          <a:ln w="31750" cmpd="sng">
            <a:solidFill>
              <a:schemeClr val="accent3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88AB2F-2CB6-ABA5-C490-93B9A6B2C859}"/>
              </a:ext>
            </a:extLst>
          </p:cNvPr>
          <p:cNvSpPr txBox="1"/>
          <p:nvPr/>
        </p:nvSpPr>
        <p:spPr>
          <a:xfrm>
            <a:off x="7313931" y="23172"/>
            <a:ext cx="20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CI/CD “actions”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E730A1-82E1-078B-B1A0-485707BFF50D}"/>
              </a:ext>
            </a:extLst>
          </p:cNvPr>
          <p:cNvSpPr txBox="1"/>
          <p:nvPr/>
        </p:nvSpPr>
        <p:spPr>
          <a:xfrm>
            <a:off x="4702907" y="88480"/>
            <a:ext cx="118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origin/master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E271725-2BCA-2C5F-5099-280CADAAD2F9}"/>
              </a:ext>
            </a:extLst>
          </p:cNvPr>
          <p:cNvSpPr/>
          <p:nvPr/>
        </p:nvSpPr>
        <p:spPr>
          <a:xfrm>
            <a:off x="6471925" y="3882967"/>
            <a:ext cx="1879792" cy="8537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F1B905B-CE35-0027-B0D2-D0F7C0AC172F}"/>
              </a:ext>
            </a:extLst>
          </p:cNvPr>
          <p:cNvSpPr>
            <a:spLocks noChangeAspect="1"/>
          </p:cNvSpPr>
          <p:nvPr/>
        </p:nvSpPr>
        <p:spPr>
          <a:xfrm>
            <a:off x="5250413" y="5132126"/>
            <a:ext cx="154112" cy="143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914400" bIns="36576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8291F6-0457-0D04-BE4E-EA6BE1C01017}"/>
              </a:ext>
            </a:extLst>
          </p:cNvPr>
          <p:cNvGrpSpPr/>
          <p:nvPr/>
        </p:nvGrpSpPr>
        <p:grpSpPr>
          <a:xfrm>
            <a:off x="2236859" y="71799"/>
            <a:ext cx="2151039" cy="6468536"/>
            <a:chOff x="1142351" y="71799"/>
            <a:chExt cx="2151039" cy="64685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8FE776-5ECE-BF1D-8ACE-BAB1D6574CCC}"/>
                </a:ext>
              </a:extLst>
            </p:cNvPr>
            <p:cNvCxnSpPr>
              <a:cxnSpLocks/>
            </p:cNvCxnSpPr>
            <p:nvPr/>
          </p:nvCxnSpPr>
          <p:spPr>
            <a:xfrm>
              <a:off x="1222492" y="317665"/>
              <a:ext cx="0" cy="622267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D20EF4-D0D7-4A1A-C215-508672F79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51" y="987792"/>
              <a:ext cx="154112" cy="143838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Commit 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F93613-C75A-A56D-BEEE-77E9E08F8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36" y="3952113"/>
              <a:ext cx="154112" cy="1438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Commit 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6D12EB-8984-D953-8C7E-A8994659C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36" y="6106916"/>
              <a:ext cx="154112" cy="1438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Commit 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680345-43FA-CBC7-9125-84ECF37A0B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3965" y="1942876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95210-77BD-0EE9-9B81-167275E1C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3965" y="2355987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BBEC97-487B-55CB-FDB8-035A0BDA1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935" y="3094380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3766B4-8002-2B97-DC94-1257BB1EA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2255" y="4293307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B8F5BB-3B17-6FF8-9938-640022341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8605" y="4736764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C0D67C-6347-28DE-B455-643832910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935" y="5484977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F3FA70-A75A-D0A3-FE83-F048F643614F}"/>
                </a:ext>
              </a:extLst>
            </p:cNvPr>
            <p:cNvGrpSpPr/>
            <p:nvPr/>
          </p:nvGrpSpPr>
          <p:grpSpPr>
            <a:xfrm>
              <a:off x="1468190" y="825843"/>
              <a:ext cx="1825200" cy="276999"/>
              <a:chOff x="1468190" y="433954"/>
              <a:chExt cx="1825200" cy="27699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14AC2B8-7FC7-0D8E-6410-69B54EC39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8190" y="667822"/>
                <a:ext cx="1825200" cy="15498"/>
              </a:xfrm>
              <a:prstGeom prst="straightConnector1">
                <a:avLst/>
              </a:prstGeom>
              <a:ln w="31750" cmpd="sng"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851E6E-58AA-577D-5161-3C70699CDED1}"/>
                  </a:ext>
                </a:extLst>
              </p:cNvPr>
              <p:cNvSpPr txBox="1"/>
              <p:nvPr/>
            </p:nvSpPr>
            <p:spPr>
              <a:xfrm>
                <a:off x="1495590" y="433954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push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5CBDCE-7CCD-A976-0827-50AA06FF7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2351" y="994126"/>
              <a:ext cx="154112" cy="1438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56EDC5B-B63B-9844-3F62-86DBB9175B9D}"/>
                </a:ext>
              </a:extLst>
            </p:cNvPr>
            <p:cNvGrpSpPr/>
            <p:nvPr/>
          </p:nvGrpSpPr>
          <p:grpSpPr>
            <a:xfrm>
              <a:off x="1468190" y="3802607"/>
              <a:ext cx="1797800" cy="276999"/>
              <a:chOff x="1495590" y="433954"/>
              <a:chExt cx="1797800" cy="276999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265460C-9624-0611-8C61-EC8BAC1FA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872" y="667822"/>
                <a:ext cx="1700518" cy="0"/>
              </a:xfrm>
              <a:prstGeom prst="straightConnector1">
                <a:avLst/>
              </a:prstGeom>
              <a:ln w="31750" cmpd="sng"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2CCE1F-CAE5-23E9-783D-E4AC914EBC02}"/>
                  </a:ext>
                </a:extLst>
              </p:cNvPr>
              <p:cNvSpPr txBox="1"/>
              <p:nvPr/>
            </p:nvSpPr>
            <p:spPr>
              <a:xfrm>
                <a:off x="1495590" y="433954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push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611F45-3CD3-E2E0-E0AE-96A06EC7B44F}"/>
                </a:ext>
              </a:extLst>
            </p:cNvPr>
            <p:cNvSpPr txBox="1"/>
            <p:nvPr/>
          </p:nvSpPr>
          <p:spPr>
            <a:xfrm>
              <a:off x="1209522" y="71799"/>
              <a:ext cx="693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master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E6E92B3-3379-3A10-B2DD-6C63B3E01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9783" y="5132126"/>
              <a:ext cx="154112" cy="1438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Commit M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C779FC5-7B3B-7FF1-5DBF-1C26B2D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602" y="5473320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4D68672-2DA0-E9F8-9DA5-0687AF300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952" y="5916777"/>
              <a:ext cx="77054" cy="71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914400" bIns="36576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87D319-A0B8-AD14-66AE-E9B41BF537CC}"/>
                </a:ext>
              </a:extLst>
            </p:cNvPr>
            <p:cNvGrpSpPr/>
            <p:nvPr/>
          </p:nvGrpSpPr>
          <p:grpSpPr>
            <a:xfrm>
              <a:off x="1472537" y="4982620"/>
              <a:ext cx="1797800" cy="276999"/>
              <a:chOff x="1495590" y="433954"/>
              <a:chExt cx="1797800" cy="276999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3C3A9CF-3A8D-0A7C-DE2A-E4DF13C8B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872" y="667822"/>
                <a:ext cx="1700518" cy="0"/>
              </a:xfrm>
              <a:prstGeom prst="straightConnector1">
                <a:avLst/>
              </a:prstGeom>
              <a:ln w="31750" cmpd="sng">
                <a:solidFill>
                  <a:schemeClr val="accent3">
                    <a:lumMod val="60000"/>
                    <a:lumOff val="40000"/>
                  </a:schemeClr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EA0A58-DE6E-1CB3-A4D5-C56D20D0CD3A}"/>
                  </a:ext>
                </a:extLst>
              </p:cNvPr>
              <p:cNvSpPr txBox="1"/>
              <p:nvPr/>
            </p:nvSpPr>
            <p:spPr>
              <a:xfrm>
                <a:off x="1495590" y="433954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push</a:t>
                </a:r>
              </a:p>
            </p:txBody>
          </p:sp>
        </p:grp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37541C-26DB-DC17-354D-7217C85D3306}"/>
              </a:ext>
            </a:extLst>
          </p:cNvPr>
          <p:cNvCxnSpPr>
            <a:cxnSpLocks/>
          </p:cNvCxnSpPr>
          <p:nvPr/>
        </p:nvCxnSpPr>
        <p:spPr>
          <a:xfrm>
            <a:off x="5572474" y="5207236"/>
            <a:ext cx="735849" cy="0"/>
          </a:xfrm>
          <a:prstGeom prst="straightConnector1">
            <a:avLst/>
          </a:prstGeom>
          <a:ln w="31750" cmpd="sng">
            <a:solidFill>
              <a:schemeClr val="accent3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C08E03D-D109-EC40-B725-DDBFF1F6D6BD}"/>
              </a:ext>
            </a:extLst>
          </p:cNvPr>
          <p:cNvSpPr/>
          <p:nvPr/>
        </p:nvSpPr>
        <p:spPr>
          <a:xfrm>
            <a:off x="6476272" y="5062980"/>
            <a:ext cx="1879792" cy="8537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2D3094-3484-C185-D758-BCCBD77E16C3}"/>
              </a:ext>
            </a:extLst>
          </p:cNvPr>
          <p:cNvCxnSpPr>
            <a:cxnSpLocks/>
          </p:cNvCxnSpPr>
          <p:nvPr/>
        </p:nvCxnSpPr>
        <p:spPr>
          <a:xfrm>
            <a:off x="565265" y="987792"/>
            <a:ext cx="0" cy="88655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857989-86D1-2F41-0008-28E7C8199ADF}"/>
              </a:ext>
            </a:extLst>
          </p:cNvPr>
          <p:cNvCxnSpPr>
            <a:cxnSpLocks/>
          </p:cNvCxnSpPr>
          <p:nvPr/>
        </p:nvCxnSpPr>
        <p:spPr>
          <a:xfrm flipH="1">
            <a:off x="565265" y="491999"/>
            <a:ext cx="1751735" cy="502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BB636F-EA24-A8D8-0E01-D8F71279B9B9}"/>
              </a:ext>
            </a:extLst>
          </p:cNvPr>
          <p:cNvCxnSpPr>
            <a:cxnSpLocks/>
            <a:stCxn id="10" idx="4"/>
          </p:cNvCxnSpPr>
          <p:nvPr/>
        </p:nvCxnSpPr>
        <p:spPr>
          <a:xfrm flipH="1" flipV="1">
            <a:off x="578424" y="1861486"/>
            <a:ext cx="1738576" cy="566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E27A57-2326-9ED3-9701-F83281509561}"/>
              </a:ext>
            </a:extLst>
          </p:cNvPr>
          <p:cNvSpPr txBox="1"/>
          <p:nvPr/>
        </p:nvSpPr>
        <p:spPr>
          <a:xfrm rot="16200000">
            <a:off x="101622" y="1252769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Dev branch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2BEBBB-1BF5-0FA5-AB67-F2E242288E4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5265" y="1953408"/>
            <a:ext cx="1724492" cy="554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1C6BB8-A746-AE5C-28E7-B860D3436989}"/>
              </a:ext>
            </a:extLst>
          </p:cNvPr>
          <p:cNvSpPr txBox="1"/>
          <p:nvPr/>
        </p:nvSpPr>
        <p:spPr>
          <a:xfrm rot="16200000">
            <a:off x="67750" y="2734519"/>
            <a:ext cx="776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Dev branch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85CCEA-716D-A7E8-227D-F0B84CD807C1}"/>
              </a:ext>
            </a:extLst>
          </p:cNvPr>
          <p:cNvCxnSpPr>
            <a:cxnSpLocks/>
          </p:cNvCxnSpPr>
          <p:nvPr/>
        </p:nvCxnSpPr>
        <p:spPr>
          <a:xfrm>
            <a:off x="556256" y="2486792"/>
            <a:ext cx="0" cy="88655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EA44FD-8BFD-DBDA-D33E-80501F1119A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65265" y="3370473"/>
            <a:ext cx="1697248" cy="602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/>
      <p:bldP spid="9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Cavallo</dc:creator>
  <cp:lastModifiedBy>Antonio Cavallo</cp:lastModifiedBy>
  <cp:revision>3</cp:revision>
  <dcterms:created xsi:type="dcterms:W3CDTF">2022-06-24T11:31:54Z</dcterms:created>
  <dcterms:modified xsi:type="dcterms:W3CDTF">2022-06-24T11:47:39Z</dcterms:modified>
</cp:coreProperties>
</file>