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6858000" cy="9144000"/>
  <p:embeddedFontLst>
    <p:embeddedFont>
      <p:font typeface="Oswald" panose="020F0502020204030204" pitchFamily="2" charset="0"/>
      <p:regular r:id="rId20"/>
      <p:bold r:id="rId21"/>
    </p:embeddedFont>
    <p:embeddedFont>
      <p:font typeface="Source Sans Pro" panose="020B050303040302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37">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7" roundtripDataSignature="AMtx7mi4l/fpcRf0yptzot2yuUKcUIPA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94"/>
  </p:normalViewPr>
  <p:slideViewPr>
    <p:cSldViewPr snapToGrid="0">
      <p:cViewPr varScale="1">
        <p:scale>
          <a:sx n="77" d="100"/>
          <a:sy n="77" d="100"/>
        </p:scale>
        <p:origin x="615" y="57"/>
      </p:cViewPr>
      <p:guideLst>
        <p:guide orient="horz" pos="2137"/>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font" Target="fonts/font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6.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5.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21dd4334a0_0_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457200" lvl="0" indent="0" algn="l" rtl="0">
              <a:lnSpc>
                <a:spcPct val="115000"/>
              </a:lnSpc>
              <a:spcBef>
                <a:spcPts val="600"/>
              </a:spcBef>
              <a:spcAft>
                <a:spcPts val="0"/>
              </a:spcAft>
              <a:buNone/>
            </a:pPr>
            <a:r>
              <a:rPr lang="en-GB" sz="1050">
                <a:solidFill>
                  <a:srgbClr val="202122"/>
                </a:solidFill>
                <a:highlight>
                  <a:srgbClr val="FFFFFF"/>
                </a:highlight>
                <a:latin typeface="Arial"/>
                <a:ea typeface="Arial"/>
                <a:cs typeface="Arial"/>
                <a:sym typeface="Arial"/>
              </a:rPr>
              <a:t>Vector Space Model</a:t>
            </a:r>
            <a:endParaRPr sz="1050">
              <a:solidFill>
                <a:srgbClr val="202122"/>
              </a:solidFill>
              <a:highlight>
                <a:srgbClr val="FFFFFF"/>
              </a:highlight>
              <a:latin typeface="Arial"/>
              <a:ea typeface="Arial"/>
              <a:cs typeface="Arial"/>
              <a:sym typeface="Arial"/>
            </a:endParaRPr>
          </a:p>
          <a:p>
            <a:pPr marL="901700" lvl="0" indent="-295275" algn="l" rtl="0">
              <a:lnSpc>
                <a:spcPct val="115000"/>
              </a:lnSpc>
              <a:spcBef>
                <a:spcPts val="600"/>
              </a:spcBef>
              <a:spcAft>
                <a:spcPts val="0"/>
              </a:spcAft>
              <a:buClr>
                <a:srgbClr val="202122"/>
              </a:buClr>
              <a:buSzPts val="1050"/>
              <a:buAutoNum type="arabicPeriod"/>
            </a:pPr>
            <a:r>
              <a:rPr lang="en-GB" sz="1050">
                <a:solidFill>
                  <a:srgbClr val="202122"/>
                </a:solidFill>
                <a:highlight>
                  <a:srgbClr val="FFFFFF"/>
                </a:highlight>
                <a:latin typeface="Arial"/>
                <a:ea typeface="Arial"/>
                <a:cs typeface="Arial"/>
                <a:sym typeface="Arial"/>
              </a:rPr>
              <a:t>Simple model based on linear algebra</a:t>
            </a:r>
            <a:endParaRPr sz="1050">
              <a:solidFill>
                <a:srgbClr val="202122"/>
              </a:solidFill>
              <a:highlight>
                <a:srgbClr val="FFFFFF"/>
              </a:highlight>
              <a:latin typeface="Arial"/>
              <a:ea typeface="Arial"/>
              <a:cs typeface="Arial"/>
              <a:sym typeface="Arial"/>
            </a:endParaRPr>
          </a:p>
          <a:p>
            <a:pPr marL="901700" lvl="0" indent="-295275" algn="l" rtl="0">
              <a:lnSpc>
                <a:spcPct val="115000"/>
              </a:lnSpc>
              <a:spcBef>
                <a:spcPts val="0"/>
              </a:spcBef>
              <a:spcAft>
                <a:spcPts val="0"/>
              </a:spcAft>
              <a:buClr>
                <a:srgbClr val="202122"/>
              </a:buClr>
              <a:buSzPts val="1050"/>
              <a:buAutoNum type="arabicPeriod"/>
            </a:pPr>
            <a:r>
              <a:rPr lang="en-GB" sz="1050">
                <a:solidFill>
                  <a:srgbClr val="202122"/>
                </a:solidFill>
                <a:highlight>
                  <a:srgbClr val="FFFFFF"/>
                </a:highlight>
                <a:latin typeface="Arial"/>
                <a:ea typeface="Arial"/>
                <a:cs typeface="Arial"/>
                <a:sym typeface="Arial"/>
              </a:rPr>
              <a:t>Term weights not binary</a:t>
            </a:r>
            <a:endParaRPr sz="1050">
              <a:solidFill>
                <a:srgbClr val="202122"/>
              </a:solidFill>
              <a:highlight>
                <a:srgbClr val="FFFFFF"/>
              </a:highlight>
              <a:latin typeface="Arial"/>
              <a:ea typeface="Arial"/>
              <a:cs typeface="Arial"/>
              <a:sym typeface="Arial"/>
            </a:endParaRPr>
          </a:p>
          <a:p>
            <a:pPr marL="901700" lvl="0" indent="-295275" algn="l" rtl="0">
              <a:lnSpc>
                <a:spcPct val="115000"/>
              </a:lnSpc>
              <a:spcBef>
                <a:spcPts val="0"/>
              </a:spcBef>
              <a:spcAft>
                <a:spcPts val="0"/>
              </a:spcAft>
              <a:buClr>
                <a:srgbClr val="202122"/>
              </a:buClr>
              <a:buSzPts val="1050"/>
              <a:buAutoNum type="arabicPeriod"/>
            </a:pPr>
            <a:r>
              <a:rPr lang="en-GB" sz="1050">
                <a:solidFill>
                  <a:srgbClr val="202122"/>
                </a:solidFill>
                <a:highlight>
                  <a:srgbClr val="FFFFFF"/>
                </a:highlight>
                <a:latin typeface="Arial"/>
                <a:ea typeface="Arial"/>
                <a:cs typeface="Arial"/>
                <a:sym typeface="Arial"/>
              </a:rPr>
              <a:t>Allows computing a continuous degree of similarity between queries and documents</a:t>
            </a:r>
            <a:endParaRPr sz="1050">
              <a:solidFill>
                <a:srgbClr val="202122"/>
              </a:solidFill>
              <a:highlight>
                <a:srgbClr val="FFFFFF"/>
              </a:highlight>
              <a:latin typeface="Arial"/>
              <a:ea typeface="Arial"/>
              <a:cs typeface="Arial"/>
              <a:sym typeface="Arial"/>
            </a:endParaRPr>
          </a:p>
          <a:p>
            <a:pPr marL="901700" lvl="0" indent="-295275" algn="l" rtl="0">
              <a:lnSpc>
                <a:spcPct val="115000"/>
              </a:lnSpc>
              <a:spcBef>
                <a:spcPts val="0"/>
              </a:spcBef>
              <a:spcAft>
                <a:spcPts val="0"/>
              </a:spcAft>
              <a:buClr>
                <a:srgbClr val="202122"/>
              </a:buClr>
              <a:buSzPts val="1050"/>
              <a:buAutoNum type="arabicPeriod"/>
            </a:pPr>
            <a:r>
              <a:rPr lang="en-GB" sz="1050">
                <a:solidFill>
                  <a:srgbClr val="202122"/>
                </a:solidFill>
                <a:highlight>
                  <a:srgbClr val="FFFFFF"/>
                </a:highlight>
                <a:latin typeface="Arial"/>
                <a:ea typeface="Arial"/>
                <a:cs typeface="Arial"/>
                <a:sym typeface="Arial"/>
              </a:rPr>
              <a:t>Allows ranking documents according to their possible relevance</a:t>
            </a:r>
            <a:endParaRPr sz="1050">
              <a:solidFill>
                <a:srgbClr val="202122"/>
              </a:solidFill>
              <a:highlight>
                <a:srgbClr val="FFFFFF"/>
              </a:highlight>
              <a:latin typeface="Arial"/>
              <a:ea typeface="Arial"/>
              <a:cs typeface="Arial"/>
              <a:sym typeface="Arial"/>
            </a:endParaRPr>
          </a:p>
          <a:p>
            <a:pPr marL="901700" lvl="0" indent="-295275" algn="l" rtl="0">
              <a:lnSpc>
                <a:spcPct val="115000"/>
              </a:lnSpc>
              <a:spcBef>
                <a:spcPts val="0"/>
              </a:spcBef>
              <a:spcAft>
                <a:spcPts val="0"/>
              </a:spcAft>
              <a:buClr>
                <a:srgbClr val="202122"/>
              </a:buClr>
              <a:buSzPts val="1050"/>
              <a:buAutoNum type="arabicPeriod"/>
            </a:pPr>
            <a:r>
              <a:rPr lang="en-GB" sz="1050">
                <a:solidFill>
                  <a:srgbClr val="202122"/>
                </a:solidFill>
                <a:highlight>
                  <a:srgbClr val="FFFFFF"/>
                </a:highlight>
                <a:latin typeface="Arial"/>
                <a:ea typeface="Arial"/>
                <a:cs typeface="Arial"/>
                <a:sym typeface="Arial"/>
              </a:rPr>
              <a:t>Allows partial matching</a:t>
            </a:r>
            <a:endParaRPr sz="1050">
              <a:solidFill>
                <a:srgbClr val="202122"/>
              </a:solidFill>
              <a:highlight>
                <a:srgbClr val="FFFFFF"/>
              </a:highlight>
              <a:latin typeface="Arial"/>
              <a:ea typeface="Arial"/>
              <a:cs typeface="Arial"/>
              <a:sym typeface="Arial"/>
            </a:endParaRPr>
          </a:p>
          <a:p>
            <a:pPr marL="0" lvl="0" indent="0" algn="l" rtl="0">
              <a:spcBef>
                <a:spcPts val="100"/>
              </a:spcBef>
              <a:spcAft>
                <a:spcPts val="0"/>
              </a:spcAft>
              <a:buNone/>
            </a:pPr>
            <a:endParaRPr/>
          </a:p>
        </p:txBody>
      </p:sp>
      <p:sp>
        <p:nvSpPr>
          <p:cNvPr id="263" name="Google Shape;263;g121dd4334a0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9" name="Google Shape;26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5" name="Google Shape;275;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21dd4337b9_0_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g121dd4337b9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8" name="Google Shape;288;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21dd43392e_3_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g121dd43392e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121dd43392e_3_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g121dd43392e_3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1" name="Google Shape;251;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457200" lvl="0" indent="0" algn="l" rtl="0">
              <a:lnSpc>
                <a:spcPct val="115000"/>
              </a:lnSpc>
              <a:spcBef>
                <a:spcPts val="600"/>
              </a:spcBef>
              <a:spcAft>
                <a:spcPts val="0"/>
              </a:spcAft>
              <a:buNone/>
            </a:pPr>
            <a:r>
              <a:rPr lang="en-GB" sz="1050">
                <a:solidFill>
                  <a:srgbClr val="202122"/>
                </a:solidFill>
                <a:highlight>
                  <a:srgbClr val="FFFFFF"/>
                </a:highlight>
                <a:latin typeface="Arial"/>
                <a:ea typeface="Arial"/>
                <a:cs typeface="Arial"/>
                <a:sym typeface="Arial"/>
              </a:rPr>
              <a:t>Vector Space Model</a:t>
            </a:r>
            <a:endParaRPr sz="1050">
              <a:solidFill>
                <a:srgbClr val="202122"/>
              </a:solidFill>
              <a:highlight>
                <a:srgbClr val="FFFFFF"/>
              </a:highlight>
              <a:latin typeface="Arial"/>
              <a:ea typeface="Arial"/>
              <a:cs typeface="Arial"/>
              <a:sym typeface="Arial"/>
            </a:endParaRPr>
          </a:p>
          <a:p>
            <a:pPr marL="901700" lvl="0" indent="-295275" algn="l" rtl="0">
              <a:lnSpc>
                <a:spcPct val="115000"/>
              </a:lnSpc>
              <a:spcBef>
                <a:spcPts val="600"/>
              </a:spcBef>
              <a:spcAft>
                <a:spcPts val="0"/>
              </a:spcAft>
              <a:buClr>
                <a:srgbClr val="202122"/>
              </a:buClr>
              <a:buSzPts val="1050"/>
              <a:buAutoNum type="arabicPeriod"/>
            </a:pPr>
            <a:r>
              <a:rPr lang="en-GB" sz="1050">
                <a:solidFill>
                  <a:srgbClr val="202122"/>
                </a:solidFill>
                <a:highlight>
                  <a:srgbClr val="FFFFFF"/>
                </a:highlight>
                <a:latin typeface="Arial"/>
                <a:ea typeface="Arial"/>
                <a:cs typeface="Arial"/>
                <a:sym typeface="Arial"/>
              </a:rPr>
              <a:t>Simple model based on linear algebra</a:t>
            </a:r>
            <a:endParaRPr sz="1050">
              <a:solidFill>
                <a:srgbClr val="202122"/>
              </a:solidFill>
              <a:highlight>
                <a:srgbClr val="FFFFFF"/>
              </a:highlight>
              <a:latin typeface="Arial"/>
              <a:ea typeface="Arial"/>
              <a:cs typeface="Arial"/>
              <a:sym typeface="Arial"/>
            </a:endParaRPr>
          </a:p>
          <a:p>
            <a:pPr marL="901700" lvl="0" indent="-295275" algn="l" rtl="0">
              <a:lnSpc>
                <a:spcPct val="115000"/>
              </a:lnSpc>
              <a:spcBef>
                <a:spcPts val="0"/>
              </a:spcBef>
              <a:spcAft>
                <a:spcPts val="0"/>
              </a:spcAft>
              <a:buClr>
                <a:srgbClr val="202122"/>
              </a:buClr>
              <a:buSzPts val="1050"/>
              <a:buAutoNum type="arabicPeriod"/>
            </a:pPr>
            <a:r>
              <a:rPr lang="en-GB" sz="1050">
                <a:solidFill>
                  <a:srgbClr val="202122"/>
                </a:solidFill>
                <a:highlight>
                  <a:srgbClr val="FFFFFF"/>
                </a:highlight>
                <a:latin typeface="Arial"/>
                <a:ea typeface="Arial"/>
                <a:cs typeface="Arial"/>
                <a:sym typeface="Arial"/>
              </a:rPr>
              <a:t>Term weights not binary</a:t>
            </a:r>
            <a:endParaRPr sz="1050">
              <a:solidFill>
                <a:srgbClr val="202122"/>
              </a:solidFill>
              <a:highlight>
                <a:srgbClr val="FFFFFF"/>
              </a:highlight>
              <a:latin typeface="Arial"/>
              <a:ea typeface="Arial"/>
              <a:cs typeface="Arial"/>
              <a:sym typeface="Arial"/>
            </a:endParaRPr>
          </a:p>
          <a:p>
            <a:pPr marL="901700" lvl="0" indent="-295275" algn="l" rtl="0">
              <a:lnSpc>
                <a:spcPct val="115000"/>
              </a:lnSpc>
              <a:spcBef>
                <a:spcPts val="0"/>
              </a:spcBef>
              <a:spcAft>
                <a:spcPts val="0"/>
              </a:spcAft>
              <a:buClr>
                <a:srgbClr val="202122"/>
              </a:buClr>
              <a:buSzPts val="1050"/>
              <a:buAutoNum type="arabicPeriod"/>
            </a:pPr>
            <a:r>
              <a:rPr lang="en-GB" sz="1050">
                <a:solidFill>
                  <a:srgbClr val="202122"/>
                </a:solidFill>
                <a:highlight>
                  <a:srgbClr val="FFFFFF"/>
                </a:highlight>
                <a:latin typeface="Arial"/>
                <a:ea typeface="Arial"/>
                <a:cs typeface="Arial"/>
                <a:sym typeface="Arial"/>
              </a:rPr>
              <a:t>Allows computing a continuous degree of similarity between queries and documents</a:t>
            </a:r>
            <a:endParaRPr sz="1050">
              <a:solidFill>
                <a:srgbClr val="202122"/>
              </a:solidFill>
              <a:highlight>
                <a:srgbClr val="FFFFFF"/>
              </a:highlight>
              <a:latin typeface="Arial"/>
              <a:ea typeface="Arial"/>
              <a:cs typeface="Arial"/>
              <a:sym typeface="Arial"/>
            </a:endParaRPr>
          </a:p>
          <a:p>
            <a:pPr marL="901700" lvl="0" indent="-295275" algn="l" rtl="0">
              <a:lnSpc>
                <a:spcPct val="115000"/>
              </a:lnSpc>
              <a:spcBef>
                <a:spcPts val="0"/>
              </a:spcBef>
              <a:spcAft>
                <a:spcPts val="0"/>
              </a:spcAft>
              <a:buClr>
                <a:srgbClr val="202122"/>
              </a:buClr>
              <a:buSzPts val="1050"/>
              <a:buAutoNum type="arabicPeriod"/>
            </a:pPr>
            <a:r>
              <a:rPr lang="en-GB" sz="1050">
                <a:solidFill>
                  <a:srgbClr val="202122"/>
                </a:solidFill>
                <a:highlight>
                  <a:srgbClr val="FFFFFF"/>
                </a:highlight>
                <a:latin typeface="Arial"/>
                <a:ea typeface="Arial"/>
                <a:cs typeface="Arial"/>
                <a:sym typeface="Arial"/>
              </a:rPr>
              <a:t>Allows ranking documents according to their possible relevance</a:t>
            </a:r>
            <a:endParaRPr sz="1050">
              <a:solidFill>
                <a:srgbClr val="202122"/>
              </a:solidFill>
              <a:highlight>
                <a:srgbClr val="FFFFFF"/>
              </a:highlight>
              <a:latin typeface="Arial"/>
              <a:ea typeface="Arial"/>
              <a:cs typeface="Arial"/>
              <a:sym typeface="Arial"/>
            </a:endParaRPr>
          </a:p>
          <a:p>
            <a:pPr marL="901700" lvl="0" indent="-295275" algn="l" rtl="0">
              <a:lnSpc>
                <a:spcPct val="115000"/>
              </a:lnSpc>
              <a:spcBef>
                <a:spcPts val="0"/>
              </a:spcBef>
              <a:spcAft>
                <a:spcPts val="0"/>
              </a:spcAft>
              <a:buClr>
                <a:srgbClr val="202122"/>
              </a:buClr>
              <a:buSzPts val="1050"/>
              <a:buAutoNum type="arabicPeriod"/>
            </a:pPr>
            <a:r>
              <a:rPr lang="en-GB" sz="1050">
                <a:solidFill>
                  <a:srgbClr val="202122"/>
                </a:solidFill>
                <a:highlight>
                  <a:srgbClr val="FFFFFF"/>
                </a:highlight>
                <a:latin typeface="Arial"/>
                <a:ea typeface="Arial"/>
                <a:cs typeface="Arial"/>
                <a:sym typeface="Arial"/>
              </a:rPr>
              <a:t>Allows partial matching</a:t>
            </a:r>
            <a:endParaRPr sz="1050">
              <a:solidFill>
                <a:srgbClr val="202122"/>
              </a:solidFill>
              <a:highlight>
                <a:srgbClr val="FFFFFF"/>
              </a:highlight>
              <a:latin typeface="Arial"/>
              <a:ea typeface="Arial"/>
              <a:cs typeface="Arial"/>
              <a:sym typeface="Arial"/>
            </a:endParaRPr>
          </a:p>
          <a:p>
            <a:pPr marL="0" lvl="0" indent="0" algn="l" rtl="0">
              <a:lnSpc>
                <a:spcPct val="115000"/>
              </a:lnSpc>
              <a:spcBef>
                <a:spcPts val="600"/>
              </a:spcBef>
              <a:spcAft>
                <a:spcPts val="100"/>
              </a:spcAft>
              <a:buNone/>
            </a:pPr>
            <a:endParaRPr/>
          </a:p>
        </p:txBody>
      </p:sp>
      <p:sp>
        <p:nvSpPr>
          <p:cNvPr id="257" name="Google Shape;25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amp;E intro slide BLUE">
  <p:cSld name="S&amp;E intro slide BLUE">
    <p:spTree>
      <p:nvGrpSpPr>
        <p:cNvPr id="1" name="Shape 6"/>
        <p:cNvGrpSpPr/>
        <p:nvPr/>
      </p:nvGrpSpPr>
      <p:grpSpPr>
        <a:xfrm>
          <a:off x="0" y="0"/>
          <a:ext cx="0" cy="0"/>
          <a:chOff x="0" y="0"/>
          <a:chExt cx="0" cy="0"/>
        </a:xfrm>
      </p:grpSpPr>
      <p:sp>
        <p:nvSpPr>
          <p:cNvPr id="7" name="Google Shape;7;p13"/>
          <p:cNvSpPr/>
          <p:nvPr/>
        </p:nvSpPr>
        <p:spPr>
          <a:xfrm>
            <a:off x="0" y="0"/>
            <a:ext cx="12192000" cy="6858000"/>
          </a:xfrm>
          <a:prstGeom prst="rect">
            <a:avLst/>
          </a:prstGeom>
          <a:solidFill>
            <a:srgbClr val="17336F"/>
          </a:solid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rgbClr val="1CAADE"/>
              </a:buClr>
              <a:buSzPts val="2000"/>
              <a:buFont typeface="Oswald"/>
              <a:buNone/>
            </a:pPr>
            <a:endParaRPr sz="2000" b="1" i="0" u="none" strike="noStrike" cap="none">
              <a:solidFill>
                <a:schemeClr val="dk1"/>
              </a:solidFill>
              <a:latin typeface="Oswald"/>
              <a:ea typeface="Oswald"/>
              <a:cs typeface="Oswald"/>
              <a:sym typeface="Oswald"/>
            </a:endParaRPr>
          </a:p>
        </p:txBody>
      </p:sp>
      <p:sp>
        <p:nvSpPr>
          <p:cNvPr id="8" name="Google Shape;8;p13"/>
          <p:cNvSpPr txBox="1">
            <a:spLocks noGrp="1"/>
          </p:cNvSpPr>
          <p:nvPr>
            <p:ph type="body" idx="1"/>
          </p:nvPr>
        </p:nvSpPr>
        <p:spPr>
          <a:xfrm>
            <a:off x="1323975" y="3338513"/>
            <a:ext cx="7032625" cy="7254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5000"/>
              <a:buFont typeface="Arial"/>
              <a:buNone/>
              <a:defRPr sz="5000" b="1" i="0" u="none" strike="noStrike" cap="none">
                <a:solidFill>
                  <a:schemeClr val="lt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 name="Google Shape;9;p13"/>
          <p:cNvSpPr txBox="1">
            <a:spLocks noGrp="1"/>
          </p:cNvSpPr>
          <p:nvPr>
            <p:ph type="body" idx="2"/>
          </p:nvPr>
        </p:nvSpPr>
        <p:spPr>
          <a:xfrm>
            <a:off x="1349375" y="4229100"/>
            <a:ext cx="6359525" cy="8509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10" name="Google Shape;10;p13"/>
          <p:cNvPicPr preferRelativeResize="0"/>
          <p:nvPr/>
        </p:nvPicPr>
        <p:blipFill rotWithShape="1">
          <a:blip r:embed="rId2">
            <a:alphaModFix/>
          </a:blip>
          <a:srcRect/>
          <a:stretch/>
        </p:blipFill>
        <p:spPr>
          <a:xfrm>
            <a:off x="1450975" y="620713"/>
            <a:ext cx="5836486" cy="19831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slide 2">
  <p:cSld name="Content slide 2">
    <p:spTree>
      <p:nvGrpSpPr>
        <p:cNvPr id="1" name="Shape 56"/>
        <p:cNvGrpSpPr/>
        <p:nvPr/>
      </p:nvGrpSpPr>
      <p:grpSpPr>
        <a:xfrm>
          <a:off x="0" y="0"/>
          <a:ext cx="0" cy="0"/>
          <a:chOff x="0" y="0"/>
          <a:chExt cx="0" cy="0"/>
        </a:xfrm>
      </p:grpSpPr>
      <p:sp>
        <p:nvSpPr>
          <p:cNvPr id="57" name="Google Shape;57;p22"/>
          <p:cNvSpPr/>
          <p:nvPr/>
        </p:nvSpPr>
        <p:spPr>
          <a:xfrm>
            <a:off x="90376" y="0"/>
            <a:ext cx="12101623" cy="6129716"/>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rgbClr val="1CAADE"/>
              </a:buClr>
              <a:buSzPts val="2000"/>
              <a:buFont typeface="Oswald"/>
              <a:buNone/>
            </a:pPr>
            <a:endParaRPr sz="2000" b="1" i="0" u="none" strike="noStrike" cap="none">
              <a:solidFill>
                <a:schemeClr val="lt1"/>
              </a:solidFill>
              <a:latin typeface="Oswald"/>
              <a:ea typeface="Oswald"/>
              <a:cs typeface="Oswald"/>
              <a:sym typeface="Oswald"/>
            </a:endParaRPr>
          </a:p>
        </p:txBody>
      </p:sp>
      <p:sp>
        <p:nvSpPr>
          <p:cNvPr id="58" name="Google Shape;58;p22"/>
          <p:cNvSpPr/>
          <p:nvPr/>
        </p:nvSpPr>
        <p:spPr>
          <a:xfrm>
            <a:off x="0" y="6129716"/>
            <a:ext cx="12191999" cy="728284"/>
          </a:xfrm>
          <a:prstGeom prst="rect">
            <a:avLst/>
          </a:prstGeom>
          <a:gradFill>
            <a:gsLst>
              <a:gs pos="0">
                <a:srgbClr val="17336F"/>
              </a:gs>
              <a:gs pos="98000">
                <a:srgbClr val="FFFFFF"/>
              </a:gs>
              <a:gs pos="100000">
                <a:srgbClr val="FFFFFF"/>
              </a:gs>
            </a:gsLst>
            <a:lin ang="0" scaled="0"/>
          </a:grad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rgbClr val="1CAADE"/>
              </a:buClr>
              <a:buSzPts val="2000"/>
              <a:buFont typeface="Oswald"/>
              <a:buNone/>
            </a:pPr>
            <a:endParaRPr sz="2000" b="1" i="0" u="none" strike="noStrike" cap="none">
              <a:solidFill>
                <a:schemeClr val="dk1"/>
              </a:solidFill>
              <a:latin typeface="Oswald"/>
              <a:ea typeface="Oswald"/>
              <a:cs typeface="Oswald"/>
              <a:sym typeface="Oswald"/>
            </a:endParaRPr>
          </a:p>
        </p:txBody>
      </p:sp>
      <p:sp>
        <p:nvSpPr>
          <p:cNvPr id="59" name="Google Shape;59;p22"/>
          <p:cNvSpPr>
            <a:spLocks noGrp="1"/>
          </p:cNvSpPr>
          <p:nvPr>
            <p:ph type="pic" idx="2"/>
          </p:nvPr>
        </p:nvSpPr>
        <p:spPr>
          <a:xfrm>
            <a:off x="6132513" y="620712"/>
            <a:ext cx="5472112" cy="4213225"/>
          </a:xfrm>
          <a:prstGeom prst="rect">
            <a:avLst/>
          </a:prstGeom>
          <a:solidFill>
            <a:srgbClr val="BFBFBF"/>
          </a:solidFill>
          <a:ln>
            <a:noFill/>
          </a:ln>
        </p:spPr>
      </p:sp>
      <p:sp>
        <p:nvSpPr>
          <p:cNvPr id="60" name="Google Shape;60;p22"/>
          <p:cNvSpPr/>
          <p:nvPr/>
        </p:nvSpPr>
        <p:spPr>
          <a:xfrm>
            <a:off x="-1" y="0"/>
            <a:ext cx="153641" cy="6860688"/>
          </a:xfrm>
          <a:prstGeom prst="rect">
            <a:avLst/>
          </a:prstGeom>
          <a:solidFill>
            <a:srgbClr val="16346F"/>
          </a:solid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rgbClr val="1CAADE"/>
              </a:buClr>
              <a:buSzPts val="2000"/>
              <a:buFont typeface="Oswald"/>
              <a:buNone/>
            </a:pPr>
            <a:endParaRPr sz="2000" b="1" i="0" u="none" strike="noStrike" cap="none">
              <a:solidFill>
                <a:schemeClr val="dk1"/>
              </a:solidFill>
              <a:latin typeface="Oswald"/>
              <a:ea typeface="Oswald"/>
              <a:cs typeface="Oswald"/>
              <a:sym typeface="Oswald"/>
            </a:endParaRPr>
          </a:p>
        </p:txBody>
      </p:sp>
      <p:sp>
        <p:nvSpPr>
          <p:cNvPr id="61" name="Google Shape;61;p22"/>
          <p:cNvSpPr txBox="1">
            <a:spLocks noGrp="1"/>
          </p:cNvSpPr>
          <p:nvPr>
            <p:ph type="body" idx="1"/>
          </p:nvPr>
        </p:nvSpPr>
        <p:spPr>
          <a:xfrm>
            <a:off x="1336675" y="519113"/>
            <a:ext cx="4608513" cy="8778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3800"/>
              <a:buFont typeface="Arial"/>
              <a:buNone/>
              <a:defRPr sz="3800" b="1"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2" name="Google Shape;62;p22"/>
          <p:cNvSpPr txBox="1">
            <a:spLocks noGrp="1"/>
          </p:cNvSpPr>
          <p:nvPr>
            <p:ph type="body" idx="3"/>
          </p:nvPr>
        </p:nvSpPr>
        <p:spPr>
          <a:xfrm>
            <a:off x="1336675" y="1943100"/>
            <a:ext cx="4086225" cy="58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3" name="Google Shape;63;p22"/>
          <p:cNvSpPr txBox="1">
            <a:spLocks noGrp="1"/>
          </p:cNvSpPr>
          <p:nvPr>
            <p:ph type="body" idx="4"/>
          </p:nvPr>
        </p:nvSpPr>
        <p:spPr>
          <a:xfrm>
            <a:off x="1362075" y="2667000"/>
            <a:ext cx="3946525" cy="199390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90000"/>
              </a:lnSpc>
              <a:spcBef>
                <a:spcPts val="10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1pPr>
            <a:lvl2pPr marL="914400" marR="0" lvl="1"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2pPr>
            <a:lvl3pPr marL="1371600" marR="0" lvl="2"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3pPr>
            <a:lvl4pPr marL="1828800" marR="0" lvl="3"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4pPr>
            <a:lvl5pPr marL="2286000" marR="0" lvl="4"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64" name="Google Shape;64;p22"/>
          <p:cNvPicPr preferRelativeResize="0"/>
          <p:nvPr/>
        </p:nvPicPr>
        <p:blipFill rotWithShape="1">
          <a:blip r:embed="rId2">
            <a:alphaModFix/>
          </a:blip>
          <a:srcRect/>
          <a:stretch/>
        </p:blipFill>
        <p:spPr>
          <a:xfrm>
            <a:off x="975865" y="6193004"/>
            <a:ext cx="1790515" cy="60839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slide 3">
  <p:cSld name="Content slide 3">
    <p:spTree>
      <p:nvGrpSpPr>
        <p:cNvPr id="1" name="Shape 65"/>
        <p:cNvGrpSpPr/>
        <p:nvPr/>
      </p:nvGrpSpPr>
      <p:grpSpPr>
        <a:xfrm>
          <a:off x="0" y="0"/>
          <a:ext cx="0" cy="0"/>
          <a:chOff x="0" y="0"/>
          <a:chExt cx="0" cy="0"/>
        </a:xfrm>
      </p:grpSpPr>
      <p:sp>
        <p:nvSpPr>
          <p:cNvPr id="66" name="Google Shape;66;p23"/>
          <p:cNvSpPr/>
          <p:nvPr/>
        </p:nvSpPr>
        <p:spPr>
          <a:xfrm>
            <a:off x="0" y="6129716"/>
            <a:ext cx="12191999" cy="728284"/>
          </a:xfrm>
          <a:prstGeom prst="rect">
            <a:avLst/>
          </a:prstGeom>
          <a:gradFill>
            <a:gsLst>
              <a:gs pos="0">
                <a:srgbClr val="17336F"/>
              </a:gs>
              <a:gs pos="98000">
                <a:srgbClr val="FFFFFF"/>
              </a:gs>
              <a:gs pos="100000">
                <a:srgbClr val="FFFFFF"/>
              </a:gs>
            </a:gsLst>
            <a:lin ang="0" scaled="0"/>
          </a:grad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rgbClr val="1CAADE"/>
              </a:buClr>
              <a:buSzPts val="2000"/>
              <a:buFont typeface="Oswald"/>
              <a:buNone/>
            </a:pPr>
            <a:endParaRPr sz="2000" b="1" i="0" u="none" strike="noStrike" cap="none">
              <a:solidFill>
                <a:schemeClr val="dk1"/>
              </a:solidFill>
              <a:latin typeface="Oswald"/>
              <a:ea typeface="Oswald"/>
              <a:cs typeface="Oswald"/>
              <a:sym typeface="Oswald"/>
            </a:endParaRPr>
          </a:p>
        </p:txBody>
      </p:sp>
      <p:sp>
        <p:nvSpPr>
          <p:cNvPr id="67" name="Google Shape;67;p23"/>
          <p:cNvSpPr/>
          <p:nvPr/>
        </p:nvSpPr>
        <p:spPr>
          <a:xfrm>
            <a:off x="-1" y="0"/>
            <a:ext cx="153641" cy="6860688"/>
          </a:xfrm>
          <a:prstGeom prst="rect">
            <a:avLst/>
          </a:prstGeom>
          <a:solidFill>
            <a:srgbClr val="16346F"/>
          </a:solid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rgbClr val="1CAADE"/>
              </a:buClr>
              <a:buSzPts val="2000"/>
              <a:buFont typeface="Oswald"/>
              <a:buNone/>
            </a:pPr>
            <a:endParaRPr sz="2000" b="1" i="0" u="none" strike="noStrike" cap="none">
              <a:solidFill>
                <a:schemeClr val="dk1"/>
              </a:solidFill>
              <a:latin typeface="Oswald"/>
              <a:ea typeface="Oswald"/>
              <a:cs typeface="Oswald"/>
              <a:sym typeface="Oswald"/>
            </a:endParaRPr>
          </a:p>
        </p:txBody>
      </p:sp>
      <p:sp>
        <p:nvSpPr>
          <p:cNvPr id="68" name="Google Shape;68;p23"/>
          <p:cNvSpPr txBox="1">
            <a:spLocks noGrp="1"/>
          </p:cNvSpPr>
          <p:nvPr>
            <p:ph type="body" idx="1"/>
          </p:nvPr>
        </p:nvSpPr>
        <p:spPr>
          <a:xfrm>
            <a:off x="1336675" y="519113"/>
            <a:ext cx="4608513" cy="8778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3800"/>
              <a:buFont typeface="Arial"/>
              <a:buNone/>
              <a:defRPr sz="3800" b="1"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9" name="Google Shape;69;p23"/>
          <p:cNvSpPr txBox="1">
            <a:spLocks noGrp="1"/>
          </p:cNvSpPr>
          <p:nvPr>
            <p:ph type="body" idx="2"/>
          </p:nvPr>
        </p:nvSpPr>
        <p:spPr>
          <a:xfrm>
            <a:off x="1336675" y="1943100"/>
            <a:ext cx="3032125" cy="1219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0" name="Google Shape;70;p23"/>
          <p:cNvSpPr txBox="1">
            <a:spLocks noGrp="1"/>
          </p:cNvSpPr>
          <p:nvPr>
            <p:ph type="body" idx="3"/>
          </p:nvPr>
        </p:nvSpPr>
        <p:spPr>
          <a:xfrm>
            <a:off x="4498975" y="1960563"/>
            <a:ext cx="3109913" cy="199390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90000"/>
              </a:lnSpc>
              <a:spcBef>
                <a:spcPts val="10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1pPr>
            <a:lvl2pPr marL="914400" marR="0" lvl="1"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2pPr>
            <a:lvl3pPr marL="1371600" marR="0" lvl="2"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3pPr>
            <a:lvl4pPr marL="1828800" marR="0" lvl="3"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4pPr>
            <a:lvl5pPr marL="2286000" marR="0" lvl="4"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1" name="Google Shape;71;p23"/>
          <p:cNvSpPr txBox="1">
            <a:spLocks noGrp="1"/>
          </p:cNvSpPr>
          <p:nvPr>
            <p:ph type="body" idx="4"/>
          </p:nvPr>
        </p:nvSpPr>
        <p:spPr>
          <a:xfrm>
            <a:off x="7596981" y="1947863"/>
            <a:ext cx="3109913" cy="199390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90000"/>
              </a:lnSpc>
              <a:spcBef>
                <a:spcPts val="10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1pPr>
            <a:lvl2pPr marL="914400" marR="0" lvl="1"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2pPr>
            <a:lvl3pPr marL="1371600" marR="0" lvl="2"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3pPr>
            <a:lvl4pPr marL="1828800" marR="0" lvl="3"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4pPr>
            <a:lvl5pPr marL="2286000" marR="0" lvl="4"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72" name="Google Shape;72;p23"/>
          <p:cNvPicPr preferRelativeResize="0"/>
          <p:nvPr/>
        </p:nvPicPr>
        <p:blipFill rotWithShape="1">
          <a:blip r:embed="rId2">
            <a:alphaModFix/>
          </a:blip>
          <a:srcRect/>
          <a:stretch/>
        </p:blipFill>
        <p:spPr>
          <a:xfrm>
            <a:off x="975865" y="6193004"/>
            <a:ext cx="1790515" cy="60839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ntent slide 4">
  <p:cSld name="Content slide 4">
    <p:spTree>
      <p:nvGrpSpPr>
        <p:cNvPr id="1" name="Shape 73"/>
        <p:cNvGrpSpPr/>
        <p:nvPr/>
      </p:nvGrpSpPr>
      <p:grpSpPr>
        <a:xfrm>
          <a:off x="0" y="0"/>
          <a:ext cx="0" cy="0"/>
          <a:chOff x="0" y="0"/>
          <a:chExt cx="0" cy="0"/>
        </a:xfrm>
      </p:grpSpPr>
      <p:sp>
        <p:nvSpPr>
          <p:cNvPr id="74" name="Google Shape;74;p24"/>
          <p:cNvSpPr/>
          <p:nvPr/>
        </p:nvSpPr>
        <p:spPr>
          <a:xfrm>
            <a:off x="90376" y="0"/>
            <a:ext cx="12101623" cy="6129716"/>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rgbClr val="1CAADE"/>
              </a:buClr>
              <a:buSzPts val="2000"/>
              <a:buFont typeface="Oswald"/>
              <a:buNone/>
            </a:pPr>
            <a:endParaRPr sz="2000" b="1" i="0" u="none" strike="noStrike" cap="none">
              <a:solidFill>
                <a:schemeClr val="lt1"/>
              </a:solidFill>
              <a:latin typeface="Oswald"/>
              <a:ea typeface="Oswald"/>
              <a:cs typeface="Oswald"/>
              <a:sym typeface="Oswald"/>
            </a:endParaRPr>
          </a:p>
        </p:txBody>
      </p:sp>
      <p:sp>
        <p:nvSpPr>
          <p:cNvPr id="75" name="Google Shape;75;p24"/>
          <p:cNvSpPr/>
          <p:nvPr/>
        </p:nvSpPr>
        <p:spPr>
          <a:xfrm>
            <a:off x="0" y="6129716"/>
            <a:ext cx="12191999" cy="728284"/>
          </a:xfrm>
          <a:prstGeom prst="rect">
            <a:avLst/>
          </a:prstGeom>
          <a:gradFill>
            <a:gsLst>
              <a:gs pos="0">
                <a:srgbClr val="17336F"/>
              </a:gs>
              <a:gs pos="98000">
                <a:srgbClr val="FFFFFF"/>
              </a:gs>
              <a:gs pos="100000">
                <a:srgbClr val="FFFFFF"/>
              </a:gs>
            </a:gsLst>
            <a:lin ang="0" scaled="0"/>
          </a:grad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rgbClr val="1CAADE"/>
              </a:buClr>
              <a:buSzPts val="2000"/>
              <a:buFont typeface="Oswald"/>
              <a:buNone/>
            </a:pPr>
            <a:endParaRPr sz="2000" b="1" i="0" u="none" strike="noStrike" cap="none">
              <a:solidFill>
                <a:schemeClr val="dk1"/>
              </a:solidFill>
              <a:latin typeface="Oswald"/>
              <a:ea typeface="Oswald"/>
              <a:cs typeface="Oswald"/>
              <a:sym typeface="Oswald"/>
            </a:endParaRPr>
          </a:p>
        </p:txBody>
      </p:sp>
      <p:sp>
        <p:nvSpPr>
          <p:cNvPr id="76" name="Google Shape;76;p24"/>
          <p:cNvSpPr/>
          <p:nvPr/>
        </p:nvSpPr>
        <p:spPr>
          <a:xfrm>
            <a:off x="-1" y="0"/>
            <a:ext cx="153641" cy="6860688"/>
          </a:xfrm>
          <a:prstGeom prst="rect">
            <a:avLst/>
          </a:prstGeom>
          <a:solidFill>
            <a:srgbClr val="16346F"/>
          </a:solid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rgbClr val="1CAADE"/>
              </a:buClr>
              <a:buSzPts val="2000"/>
              <a:buFont typeface="Oswald"/>
              <a:buNone/>
            </a:pPr>
            <a:endParaRPr sz="2000" b="1" i="0" u="none" strike="noStrike" cap="none">
              <a:solidFill>
                <a:schemeClr val="dk1"/>
              </a:solidFill>
              <a:latin typeface="Oswald"/>
              <a:ea typeface="Oswald"/>
              <a:cs typeface="Oswald"/>
              <a:sym typeface="Oswald"/>
            </a:endParaRPr>
          </a:p>
        </p:txBody>
      </p:sp>
      <p:sp>
        <p:nvSpPr>
          <p:cNvPr id="77" name="Google Shape;77;p24"/>
          <p:cNvSpPr txBox="1">
            <a:spLocks noGrp="1"/>
          </p:cNvSpPr>
          <p:nvPr>
            <p:ph type="body" idx="1"/>
          </p:nvPr>
        </p:nvSpPr>
        <p:spPr>
          <a:xfrm>
            <a:off x="1336675" y="519113"/>
            <a:ext cx="4608513" cy="8778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3800"/>
              <a:buFont typeface="Arial"/>
              <a:buNone/>
              <a:defRPr sz="3800" b="1"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8" name="Google Shape;78;p24"/>
          <p:cNvSpPr txBox="1">
            <a:spLocks noGrp="1"/>
          </p:cNvSpPr>
          <p:nvPr>
            <p:ph type="body" idx="2"/>
          </p:nvPr>
        </p:nvSpPr>
        <p:spPr>
          <a:xfrm>
            <a:off x="1336675" y="1943100"/>
            <a:ext cx="3032125" cy="1219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9" name="Google Shape;79;p24"/>
          <p:cNvSpPr txBox="1">
            <a:spLocks noGrp="1"/>
          </p:cNvSpPr>
          <p:nvPr>
            <p:ph type="body" idx="3"/>
          </p:nvPr>
        </p:nvSpPr>
        <p:spPr>
          <a:xfrm>
            <a:off x="4498975" y="1960563"/>
            <a:ext cx="3109913" cy="199390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90000"/>
              </a:lnSpc>
              <a:spcBef>
                <a:spcPts val="10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1pPr>
            <a:lvl2pPr marL="914400" marR="0" lvl="1"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2pPr>
            <a:lvl3pPr marL="1371600" marR="0" lvl="2"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3pPr>
            <a:lvl4pPr marL="1828800" marR="0" lvl="3"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4pPr>
            <a:lvl5pPr marL="2286000" marR="0" lvl="4"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0" name="Google Shape;80;p24"/>
          <p:cNvSpPr txBox="1">
            <a:spLocks noGrp="1"/>
          </p:cNvSpPr>
          <p:nvPr>
            <p:ph type="body" idx="4"/>
          </p:nvPr>
        </p:nvSpPr>
        <p:spPr>
          <a:xfrm>
            <a:off x="7596981" y="1947863"/>
            <a:ext cx="3109913" cy="199390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90000"/>
              </a:lnSpc>
              <a:spcBef>
                <a:spcPts val="10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1pPr>
            <a:lvl2pPr marL="914400" marR="0" lvl="1"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2pPr>
            <a:lvl3pPr marL="1371600" marR="0" lvl="2"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3pPr>
            <a:lvl4pPr marL="1828800" marR="0" lvl="3"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4pPr>
            <a:lvl5pPr marL="2286000" marR="0" lvl="4"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81" name="Google Shape;81;p24"/>
          <p:cNvPicPr preferRelativeResize="0"/>
          <p:nvPr/>
        </p:nvPicPr>
        <p:blipFill rotWithShape="1">
          <a:blip r:embed="rId2">
            <a:alphaModFix/>
          </a:blip>
          <a:srcRect/>
          <a:stretch/>
        </p:blipFill>
        <p:spPr>
          <a:xfrm>
            <a:off x="975865" y="6193004"/>
            <a:ext cx="1790515" cy="60839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ntent slide 5">
  <p:cSld name="Content slide 5">
    <p:spTree>
      <p:nvGrpSpPr>
        <p:cNvPr id="1" name="Shape 82"/>
        <p:cNvGrpSpPr/>
        <p:nvPr/>
      </p:nvGrpSpPr>
      <p:grpSpPr>
        <a:xfrm>
          <a:off x="0" y="0"/>
          <a:ext cx="0" cy="0"/>
          <a:chOff x="0" y="0"/>
          <a:chExt cx="0" cy="0"/>
        </a:xfrm>
      </p:grpSpPr>
      <p:sp>
        <p:nvSpPr>
          <p:cNvPr id="83" name="Google Shape;83;p25"/>
          <p:cNvSpPr/>
          <p:nvPr/>
        </p:nvSpPr>
        <p:spPr>
          <a:xfrm>
            <a:off x="0" y="6129716"/>
            <a:ext cx="12191999" cy="728284"/>
          </a:xfrm>
          <a:prstGeom prst="rect">
            <a:avLst/>
          </a:prstGeom>
          <a:gradFill>
            <a:gsLst>
              <a:gs pos="0">
                <a:srgbClr val="17336F"/>
              </a:gs>
              <a:gs pos="98000">
                <a:srgbClr val="FFFFFF"/>
              </a:gs>
              <a:gs pos="100000">
                <a:srgbClr val="FFFFFF"/>
              </a:gs>
            </a:gsLst>
            <a:lin ang="0" scaled="0"/>
          </a:grad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rgbClr val="1CAADE"/>
              </a:buClr>
              <a:buSzPts val="2000"/>
              <a:buFont typeface="Oswald"/>
              <a:buNone/>
            </a:pPr>
            <a:endParaRPr sz="2000" b="1" i="0" u="none" strike="noStrike" cap="none">
              <a:solidFill>
                <a:schemeClr val="dk1"/>
              </a:solidFill>
              <a:latin typeface="Oswald"/>
              <a:ea typeface="Oswald"/>
              <a:cs typeface="Oswald"/>
              <a:sym typeface="Oswald"/>
            </a:endParaRPr>
          </a:p>
        </p:txBody>
      </p:sp>
      <p:sp>
        <p:nvSpPr>
          <p:cNvPr id="84" name="Google Shape;84;p25"/>
          <p:cNvSpPr/>
          <p:nvPr/>
        </p:nvSpPr>
        <p:spPr>
          <a:xfrm rot="5400000">
            <a:off x="2125474" y="1370338"/>
            <a:ext cx="153643" cy="1472578"/>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rgbClr val="1CAADE"/>
              </a:buClr>
              <a:buSzPts val="2000"/>
              <a:buFont typeface="Oswald"/>
              <a:buNone/>
            </a:pPr>
            <a:endParaRPr sz="2000" b="1" i="0" u="none" strike="noStrike" cap="none">
              <a:solidFill>
                <a:schemeClr val="dk1"/>
              </a:solidFill>
              <a:latin typeface="Oswald"/>
              <a:ea typeface="Oswald"/>
              <a:cs typeface="Oswald"/>
              <a:sym typeface="Oswald"/>
            </a:endParaRPr>
          </a:p>
        </p:txBody>
      </p:sp>
      <p:sp>
        <p:nvSpPr>
          <p:cNvPr id="85" name="Google Shape;85;p25"/>
          <p:cNvSpPr/>
          <p:nvPr/>
        </p:nvSpPr>
        <p:spPr>
          <a:xfrm rot="5400000">
            <a:off x="5259445" y="1370831"/>
            <a:ext cx="153643" cy="1472578"/>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rgbClr val="1CAADE"/>
              </a:buClr>
              <a:buSzPts val="2000"/>
              <a:buFont typeface="Oswald"/>
              <a:buNone/>
            </a:pPr>
            <a:endParaRPr sz="2000" b="1" i="0" u="none" strike="noStrike" cap="none">
              <a:solidFill>
                <a:schemeClr val="dk1"/>
              </a:solidFill>
              <a:latin typeface="Oswald"/>
              <a:ea typeface="Oswald"/>
              <a:cs typeface="Oswald"/>
              <a:sym typeface="Oswald"/>
            </a:endParaRPr>
          </a:p>
        </p:txBody>
      </p:sp>
      <p:sp>
        <p:nvSpPr>
          <p:cNvPr id="86" name="Google Shape;86;p25"/>
          <p:cNvSpPr/>
          <p:nvPr/>
        </p:nvSpPr>
        <p:spPr>
          <a:xfrm rot="5400000">
            <a:off x="8377786" y="1366721"/>
            <a:ext cx="153643" cy="1472578"/>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rgbClr val="1CAADE"/>
              </a:buClr>
              <a:buSzPts val="2000"/>
              <a:buFont typeface="Oswald"/>
              <a:buNone/>
            </a:pPr>
            <a:endParaRPr sz="2000" b="1" i="0" u="none" strike="noStrike" cap="none">
              <a:solidFill>
                <a:schemeClr val="dk1"/>
              </a:solidFill>
              <a:latin typeface="Oswald"/>
              <a:ea typeface="Oswald"/>
              <a:cs typeface="Oswald"/>
              <a:sym typeface="Oswald"/>
            </a:endParaRPr>
          </a:p>
        </p:txBody>
      </p:sp>
      <p:pic>
        <p:nvPicPr>
          <p:cNvPr id="87" name="Google Shape;87;p25"/>
          <p:cNvPicPr preferRelativeResize="0"/>
          <p:nvPr/>
        </p:nvPicPr>
        <p:blipFill rotWithShape="1">
          <a:blip r:embed="rId2">
            <a:alphaModFix/>
          </a:blip>
          <a:srcRect/>
          <a:stretch/>
        </p:blipFill>
        <p:spPr>
          <a:xfrm>
            <a:off x="6140955" y="2037890"/>
            <a:ext cx="1170193" cy="1117600"/>
          </a:xfrm>
          <a:prstGeom prst="rect">
            <a:avLst/>
          </a:prstGeom>
          <a:noFill/>
          <a:ln>
            <a:noFill/>
          </a:ln>
        </p:spPr>
      </p:pic>
      <p:pic>
        <p:nvPicPr>
          <p:cNvPr id="88" name="Google Shape;88;p25"/>
          <p:cNvPicPr preferRelativeResize="0"/>
          <p:nvPr/>
        </p:nvPicPr>
        <p:blipFill rotWithShape="1">
          <a:blip r:embed="rId3">
            <a:alphaModFix/>
          </a:blip>
          <a:srcRect/>
          <a:stretch/>
        </p:blipFill>
        <p:spPr>
          <a:xfrm>
            <a:off x="9257123" y="2037890"/>
            <a:ext cx="1182277" cy="1361863"/>
          </a:xfrm>
          <a:prstGeom prst="rect">
            <a:avLst/>
          </a:prstGeom>
          <a:noFill/>
          <a:ln>
            <a:noFill/>
          </a:ln>
        </p:spPr>
      </p:pic>
      <p:sp>
        <p:nvSpPr>
          <p:cNvPr id="89" name="Google Shape;89;p25"/>
          <p:cNvSpPr/>
          <p:nvPr/>
        </p:nvSpPr>
        <p:spPr>
          <a:xfrm>
            <a:off x="-1" y="0"/>
            <a:ext cx="153641" cy="6860688"/>
          </a:xfrm>
          <a:prstGeom prst="rect">
            <a:avLst/>
          </a:prstGeom>
          <a:solidFill>
            <a:srgbClr val="16346F"/>
          </a:solid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rgbClr val="1CAADE"/>
              </a:buClr>
              <a:buSzPts val="2000"/>
              <a:buFont typeface="Oswald"/>
              <a:buNone/>
            </a:pPr>
            <a:endParaRPr sz="2000" b="1" i="0" u="none" strike="noStrike" cap="none">
              <a:solidFill>
                <a:schemeClr val="dk1"/>
              </a:solidFill>
              <a:latin typeface="Oswald"/>
              <a:ea typeface="Oswald"/>
              <a:cs typeface="Oswald"/>
              <a:sym typeface="Oswald"/>
            </a:endParaRPr>
          </a:p>
        </p:txBody>
      </p:sp>
      <p:sp>
        <p:nvSpPr>
          <p:cNvPr id="90" name="Google Shape;90;p25"/>
          <p:cNvSpPr txBox="1">
            <a:spLocks noGrp="1"/>
          </p:cNvSpPr>
          <p:nvPr>
            <p:ph type="body" idx="1"/>
          </p:nvPr>
        </p:nvSpPr>
        <p:spPr>
          <a:xfrm>
            <a:off x="1336675" y="519113"/>
            <a:ext cx="4608513" cy="8778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3800"/>
              <a:buFont typeface="Arial"/>
              <a:buNone/>
              <a:defRPr sz="3800" b="1"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1" name="Google Shape;91;p25"/>
          <p:cNvSpPr txBox="1">
            <a:spLocks noGrp="1"/>
          </p:cNvSpPr>
          <p:nvPr>
            <p:ph type="body" idx="2"/>
          </p:nvPr>
        </p:nvSpPr>
        <p:spPr>
          <a:xfrm>
            <a:off x="1351707" y="2274344"/>
            <a:ext cx="1461344" cy="199390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90000"/>
              </a:lnSpc>
              <a:spcBef>
                <a:spcPts val="10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1pPr>
            <a:lvl2pPr marL="914400" marR="0" lvl="1"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2pPr>
            <a:lvl3pPr marL="1371600" marR="0" lvl="2"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3pPr>
            <a:lvl4pPr marL="1828800" marR="0" lvl="3"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4pPr>
            <a:lvl5pPr marL="2286000" marR="0" lvl="4"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2" name="Google Shape;92;p25"/>
          <p:cNvSpPr txBox="1">
            <a:spLocks noGrp="1"/>
          </p:cNvSpPr>
          <p:nvPr>
            <p:ph type="body" idx="3"/>
          </p:nvPr>
        </p:nvSpPr>
        <p:spPr>
          <a:xfrm>
            <a:off x="4507989" y="2261522"/>
            <a:ext cx="1461344" cy="199390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90000"/>
              </a:lnSpc>
              <a:spcBef>
                <a:spcPts val="10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1pPr>
            <a:lvl2pPr marL="914400" marR="0" lvl="1"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2pPr>
            <a:lvl3pPr marL="1371600" marR="0" lvl="2"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3pPr>
            <a:lvl4pPr marL="1828800" marR="0" lvl="3"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4pPr>
            <a:lvl5pPr marL="2286000" marR="0" lvl="4"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3" name="Google Shape;93;p25"/>
          <p:cNvSpPr txBox="1">
            <a:spLocks noGrp="1"/>
          </p:cNvSpPr>
          <p:nvPr>
            <p:ph type="body" idx="4"/>
          </p:nvPr>
        </p:nvSpPr>
        <p:spPr>
          <a:xfrm>
            <a:off x="7593758" y="2271630"/>
            <a:ext cx="1461344" cy="199390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90000"/>
              </a:lnSpc>
              <a:spcBef>
                <a:spcPts val="10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1pPr>
            <a:lvl2pPr marL="914400" marR="0" lvl="1"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2pPr>
            <a:lvl3pPr marL="1371600" marR="0" lvl="2"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3pPr>
            <a:lvl4pPr marL="1828800" marR="0" lvl="3"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4pPr>
            <a:lvl5pPr marL="2286000" marR="0" lvl="4"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94" name="Google Shape;94;p25"/>
          <p:cNvPicPr preferRelativeResize="0"/>
          <p:nvPr/>
        </p:nvPicPr>
        <p:blipFill rotWithShape="1">
          <a:blip r:embed="rId4">
            <a:alphaModFix/>
          </a:blip>
          <a:srcRect/>
          <a:stretch/>
        </p:blipFill>
        <p:spPr>
          <a:xfrm>
            <a:off x="3006984" y="2050590"/>
            <a:ext cx="1463416" cy="1025642"/>
          </a:xfrm>
          <a:prstGeom prst="rect">
            <a:avLst/>
          </a:prstGeom>
          <a:noFill/>
          <a:ln>
            <a:noFill/>
          </a:ln>
        </p:spPr>
      </p:pic>
      <p:pic>
        <p:nvPicPr>
          <p:cNvPr id="95" name="Google Shape;95;p25"/>
          <p:cNvPicPr preferRelativeResize="0"/>
          <p:nvPr/>
        </p:nvPicPr>
        <p:blipFill rotWithShape="1">
          <a:blip r:embed="rId5">
            <a:alphaModFix/>
          </a:blip>
          <a:srcRect/>
          <a:stretch/>
        </p:blipFill>
        <p:spPr>
          <a:xfrm>
            <a:off x="975865" y="6193004"/>
            <a:ext cx="1790515" cy="60839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ntent slide 6">
  <p:cSld name="Content slide 6">
    <p:spTree>
      <p:nvGrpSpPr>
        <p:cNvPr id="1" name="Shape 96"/>
        <p:cNvGrpSpPr/>
        <p:nvPr/>
      </p:nvGrpSpPr>
      <p:grpSpPr>
        <a:xfrm>
          <a:off x="0" y="0"/>
          <a:ext cx="0" cy="0"/>
          <a:chOff x="0" y="0"/>
          <a:chExt cx="0" cy="0"/>
        </a:xfrm>
      </p:grpSpPr>
      <p:sp>
        <p:nvSpPr>
          <p:cNvPr id="97" name="Google Shape;97;p26"/>
          <p:cNvSpPr/>
          <p:nvPr/>
        </p:nvSpPr>
        <p:spPr>
          <a:xfrm>
            <a:off x="90376" y="0"/>
            <a:ext cx="12101623" cy="6129716"/>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rgbClr val="1CAADE"/>
              </a:buClr>
              <a:buSzPts val="2000"/>
              <a:buFont typeface="Oswald"/>
              <a:buNone/>
            </a:pPr>
            <a:endParaRPr sz="2000" b="1" i="0" u="none" strike="noStrike" cap="none">
              <a:solidFill>
                <a:schemeClr val="lt1"/>
              </a:solidFill>
              <a:latin typeface="Oswald"/>
              <a:ea typeface="Oswald"/>
              <a:cs typeface="Oswald"/>
              <a:sym typeface="Oswald"/>
            </a:endParaRPr>
          </a:p>
        </p:txBody>
      </p:sp>
      <p:sp>
        <p:nvSpPr>
          <p:cNvPr id="98" name="Google Shape;98;p26"/>
          <p:cNvSpPr/>
          <p:nvPr/>
        </p:nvSpPr>
        <p:spPr>
          <a:xfrm>
            <a:off x="0" y="6129716"/>
            <a:ext cx="12191999" cy="728284"/>
          </a:xfrm>
          <a:prstGeom prst="rect">
            <a:avLst/>
          </a:prstGeom>
          <a:gradFill>
            <a:gsLst>
              <a:gs pos="0">
                <a:srgbClr val="17336F"/>
              </a:gs>
              <a:gs pos="98000">
                <a:srgbClr val="FFFFFF"/>
              </a:gs>
              <a:gs pos="100000">
                <a:srgbClr val="FFFFFF"/>
              </a:gs>
            </a:gsLst>
            <a:lin ang="0" scaled="0"/>
          </a:grad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rgbClr val="1CAADE"/>
              </a:buClr>
              <a:buSzPts val="2000"/>
              <a:buFont typeface="Oswald"/>
              <a:buNone/>
            </a:pPr>
            <a:endParaRPr sz="2000" b="1" i="0" u="none" strike="noStrike" cap="none">
              <a:solidFill>
                <a:schemeClr val="dk1"/>
              </a:solidFill>
              <a:latin typeface="Oswald"/>
              <a:ea typeface="Oswald"/>
              <a:cs typeface="Oswald"/>
              <a:sym typeface="Oswald"/>
            </a:endParaRPr>
          </a:p>
        </p:txBody>
      </p:sp>
      <p:sp>
        <p:nvSpPr>
          <p:cNvPr id="99" name="Google Shape;99;p26"/>
          <p:cNvSpPr/>
          <p:nvPr/>
        </p:nvSpPr>
        <p:spPr>
          <a:xfrm rot="5400000">
            <a:off x="2125474" y="1370338"/>
            <a:ext cx="153643" cy="1472578"/>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rgbClr val="1CAADE"/>
              </a:buClr>
              <a:buSzPts val="2000"/>
              <a:buFont typeface="Oswald"/>
              <a:buNone/>
            </a:pPr>
            <a:endParaRPr sz="2000" b="1" i="0" u="none" strike="noStrike" cap="none">
              <a:solidFill>
                <a:schemeClr val="dk1"/>
              </a:solidFill>
              <a:latin typeface="Oswald"/>
              <a:ea typeface="Oswald"/>
              <a:cs typeface="Oswald"/>
              <a:sym typeface="Oswald"/>
            </a:endParaRPr>
          </a:p>
        </p:txBody>
      </p:sp>
      <p:sp>
        <p:nvSpPr>
          <p:cNvPr id="100" name="Google Shape;100;p26"/>
          <p:cNvSpPr/>
          <p:nvPr/>
        </p:nvSpPr>
        <p:spPr>
          <a:xfrm rot="5400000">
            <a:off x="5259445" y="1370831"/>
            <a:ext cx="153643" cy="1472578"/>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rgbClr val="1CAADE"/>
              </a:buClr>
              <a:buSzPts val="2000"/>
              <a:buFont typeface="Oswald"/>
              <a:buNone/>
            </a:pPr>
            <a:endParaRPr sz="2000" b="1" i="0" u="none" strike="noStrike" cap="none">
              <a:solidFill>
                <a:schemeClr val="dk1"/>
              </a:solidFill>
              <a:latin typeface="Oswald"/>
              <a:ea typeface="Oswald"/>
              <a:cs typeface="Oswald"/>
              <a:sym typeface="Oswald"/>
            </a:endParaRPr>
          </a:p>
        </p:txBody>
      </p:sp>
      <p:sp>
        <p:nvSpPr>
          <p:cNvPr id="101" name="Google Shape;101;p26"/>
          <p:cNvSpPr/>
          <p:nvPr/>
        </p:nvSpPr>
        <p:spPr>
          <a:xfrm rot="5400000">
            <a:off x="8377786" y="1366721"/>
            <a:ext cx="153643" cy="1472578"/>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rgbClr val="1CAADE"/>
              </a:buClr>
              <a:buSzPts val="2000"/>
              <a:buFont typeface="Oswald"/>
              <a:buNone/>
            </a:pPr>
            <a:endParaRPr sz="2000" b="1" i="0" u="none" strike="noStrike" cap="none">
              <a:solidFill>
                <a:schemeClr val="dk1"/>
              </a:solidFill>
              <a:latin typeface="Oswald"/>
              <a:ea typeface="Oswald"/>
              <a:cs typeface="Oswald"/>
              <a:sym typeface="Oswald"/>
            </a:endParaRPr>
          </a:p>
        </p:txBody>
      </p:sp>
      <p:pic>
        <p:nvPicPr>
          <p:cNvPr id="102" name="Google Shape;102;p26"/>
          <p:cNvPicPr preferRelativeResize="0"/>
          <p:nvPr/>
        </p:nvPicPr>
        <p:blipFill rotWithShape="1">
          <a:blip r:embed="rId2">
            <a:alphaModFix/>
          </a:blip>
          <a:srcRect/>
          <a:stretch/>
        </p:blipFill>
        <p:spPr>
          <a:xfrm>
            <a:off x="3006984" y="2049463"/>
            <a:ext cx="1463416" cy="1025642"/>
          </a:xfrm>
          <a:prstGeom prst="rect">
            <a:avLst/>
          </a:prstGeom>
          <a:noFill/>
          <a:ln>
            <a:noFill/>
          </a:ln>
        </p:spPr>
      </p:pic>
      <p:sp>
        <p:nvSpPr>
          <p:cNvPr id="103" name="Google Shape;103;p26"/>
          <p:cNvSpPr/>
          <p:nvPr/>
        </p:nvSpPr>
        <p:spPr>
          <a:xfrm>
            <a:off x="-1" y="0"/>
            <a:ext cx="153641" cy="6860688"/>
          </a:xfrm>
          <a:prstGeom prst="rect">
            <a:avLst/>
          </a:prstGeom>
          <a:solidFill>
            <a:srgbClr val="16346F"/>
          </a:solid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rgbClr val="1CAADE"/>
              </a:buClr>
              <a:buSzPts val="2000"/>
              <a:buFont typeface="Oswald"/>
              <a:buNone/>
            </a:pPr>
            <a:endParaRPr sz="2000" b="1" i="0" u="none" strike="noStrike" cap="none">
              <a:solidFill>
                <a:schemeClr val="dk1"/>
              </a:solidFill>
              <a:latin typeface="Oswald"/>
              <a:ea typeface="Oswald"/>
              <a:cs typeface="Oswald"/>
              <a:sym typeface="Oswald"/>
            </a:endParaRPr>
          </a:p>
        </p:txBody>
      </p:sp>
      <p:sp>
        <p:nvSpPr>
          <p:cNvPr id="104" name="Google Shape;104;p26"/>
          <p:cNvSpPr txBox="1">
            <a:spLocks noGrp="1"/>
          </p:cNvSpPr>
          <p:nvPr>
            <p:ph type="body" idx="1"/>
          </p:nvPr>
        </p:nvSpPr>
        <p:spPr>
          <a:xfrm>
            <a:off x="1336675" y="519113"/>
            <a:ext cx="4608513" cy="8778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3800"/>
              <a:buFont typeface="Arial"/>
              <a:buNone/>
              <a:defRPr sz="3800" b="1"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5" name="Google Shape;105;p26"/>
          <p:cNvSpPr txBox="1">
            <a:spLocks noGrp="1"/>
          </p:cNvSpPr>
          <p:nvPr>
            <p:ph type="body" idx="2"/>
          </p:nvPr>
        </p:nvSpPr>
        <p:spPr>
          <a:xfrm>
            <a:off x="1351707" y="2274344"/>
            <a:ext cx="1461344" cy="199390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90000"/>
              </a:lnSpc>
              <a:spcBef>
                <a:spcPts val="10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1pPr>
            <a:lvl2pPr marL="914400" marR="0" lvl="1"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2pPr>
            <a:lvl3pPr marL="1371600" marR="0" lvl="2"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3pPr>
            <a:lvl4pPr marL="1828800" marR="0" lvl="3"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4pPr>
            <a:lvl5pPr marL="2286000" marR="0" lvl="4"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6" name="Google Shape;106;p26"/>
          <p:cNvSpPr txBox="1">
            <a:spLocks noGrp="1"/>
          </p:cNvSpPr>
          <p:nvPr>
            <p:ph type="body" idx="3"/>
          </p:nvPr>
        </p:nvSpPr>
        <p:spPr>
          <a:xfrm>
            <a:off x="4507989" y="2261522"/>
            <a:ext cx="1461344" cy="199390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90000"/>
              </a:lnSpc>
              <a:spcBef>
                <a:spcPts val="10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1pPr>
            <a:lvl2pPr marL="914400" marR="0" lvl="1"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2pPr>
            <a:lvl3pPr marL="1371600" marR="0" lvl="2"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3pPr>
            <a:lvl4pPr marL="1828800" marR="0" lvl="3"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4pPr>
            <a:lvl5pPr marL="2286000" marR="0" lvl="4"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7" name="Google Shape;107;p26"/>
          <p:cNvSpPr txBox="1">
            <a:spLocks noGrp="1"/>
          </p:cNvSpPr>
          <p:nvPr>
            <p:ph type="body" idx="4"/>
          </p:nvPr>
        </p:nvSpPr>
        <p:spPr>
          <a:xfrm>
            <a:off x="7593758" y="2271630"/>
            <a:ext cx="1461344" cy="199390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90000"/>
              </a:lnSpc>
              <a:spcBef>
                <a:spcPts val="10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1pPr>
            <a:lvl2pPr marL="914400" marR="0" lvl="1"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2pPr>
            <a:lvl3pPr marL="1371600" marR="0" lvl="2"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3pPr>
            <a:lvl4pPr marL="1828800" marR="0" lvl="3"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4pPr>
            <a:lvl5pPr marL="2286000" marR="0" lvl="4"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108" name="Google Shape;108;p26"/>
          <p:cNvPicPr preferRelativeResize="0"/>
          <p:nvPr/>
        </p:nvPicPr>
        <p:blipFill rotWithShape="1">
          <a:blip r:embed="rId3">
            <a:alphaModFix/>
          </a:blip>
          <a:srcRect/>
          <a:stretch/>
        </p:blipFill>
        <p:spPr>
          <a:xfrm>
            <a:off x="6140954" y="2018635"/>
            <a:ext cx="1237745" cy="1182116"/>
          </a:xfrm>
          <a:prstGeom prst="rect">
            <a:avLst/>
          </a:prstGeom>
          <a:noFill/>
          <a:ln>
            <a:noFill/>
          </a:ln>
        </p:spPr>
      </p:pic>
      <p:pic>
        <p:nvPicPr>
          <p:cNvPr id="109" name="Google Shape;109;p26"/>
          <p:cNvPicPr preferRelativeResize="0"/>
          <p:nvPr/>
        </p:nvPicPr>
        <p:blipFill rotWithShape="1">
          <a:blip r:embed="rId4">
            <a:alphaModFix/>
          </a:blip>
          <a:srcRect/>
          <a:stretch/>
        </p:blipFill>
        <p:spPr>
          <a:xfrm>
            <a:off x="9228138" y="2025793"/>
            <a:ext cx="1122362" cy="1292847"/>
          </a:xfrm>
          <a:prstGeom prst="rect">
            <a:avLst/>
          </a:prstGeom>
          <a:noFill/>
          <a:ln>
            <a:noFill/>
          </a:ln>
        </p:spPr>
      </p:pic>
      <p:pic>
        <p:nvPicPr>
          <p:cNvPr id="110" name="Google Shape;110;p26"/>
          <p:cNvPicPr preferRelativeResize="0"/>
          <p:nvPr/>
        </p:nvPicPr>
        <p:blipFill rotWithShape="1">
          <a:blip r:embed="rId5">
            <a:alphaModFix/>
          </a:blip>
          <a:srcRect/>
          <a:stretch/>
        </p:blipFill>
        <p:spPr>
          <a:xfrm>
            <a:off x="975865" y="6193004"/>
            <a:ext cx="1790515" cy="60839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ntent slide 7">
  <p:cSld name="Content slide 7">
    <p:spTree>
      <p:nvGrpSpPr>
        <p:cNvPr id="1" name="Shape 111"/>
        <p:cNvGrpSpPr/>
        <p:nvPr/>
      </p:nvGrpSpPr>
      <p:grpSpPr>
        <a:xfrm>
          <a:off x="0" y="0"/>
          <a:ext cx="0" cy="0"/>
          <a:chOff x="0" y="0"/>
          <a:chExt cx="0" cy="0"/>
        </a:xfrm>
      </p:grpSpPr>
      <p:sp>
        <p:nvSpPr>
          <p:cNvPr id="112" name="Google Shape;112;p27"/>
          <p:cNvSpPr/>
          <p:nvPr/>
        </p:nvSpPr>
        <p:spPr>
          <a:xfrm>
            <a:off x="0" y="6129716"/>
            <a:ext cx="12191999" cy="728284"/>
          </a:xfrm>
          <a:prstGeom prst="rect">
            <a:avLst/>
          </a:prstGeom>
          <a:gradFill>
            <a:gsLst>
              <a:gs pos="0">
                <a:srgbClr val="17336F"/>
              </a:gs>
              <a:gs pos="98000">
                <a:srgbClr val="FFFFFF"/>
              </a:gs>
              <a:gs pos="100000">
                <a:srgbClr val="FFFFFF"/>
              </a:gs>
            </a:gsLst>
            <a:lin ang="0" scaled="0"/>
          </a:grad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rgbClr val="1CAADE"/>
              </a:buClr>
              <a:buSzPts val="2000"/>
              <a:buFont typeface="Oswald"/>
              <a:buNone/>
            </a:pPr>
            <a:endParaRPr sz="2000" b="1" i="0" u="none" strike="noStrike" cap="none">
              <a:solidFill>
                <a:schemeClr val="dk1"/>
              </a:solidFill>
              <a:latin typeface="Oswald"/>
              <a:ea typeface="Oswald"/>
              <a:cs typeface="Oswald"/>
              <a:sym typeface="Oswald"/>
            </a:endParaRPr>
          </a:p>
        </p:txBody>
      </p:sp>
      <p:sp>
        <p:nvSpPr>
          <p:cNvPr id="113" name="Google Shape;113;p27"/>
          <p:cNvSpPr/>
          <p:nvPr/>
        </p:nvSpPr>
        <p:spPr>
          <a:xfrm>
            <a:off x="-1" y="0"/>
            <a:ext cx="153641" cy="6860688"/>
          </a:xfrm>
          <a:prstGeom prst="rect">
            <a:avLst/>
          </a:prstGeom>
          <a:solidFill>
            <a:srgbClr val="16346F"/>
          </a:solid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rgbClr val="1CAADE"/>
              </a:buClr>
              <a:buSzPts val="2000"/>
              <a:buFont typeface="Oswald"/>
              <a:buNone/>
            </a:pPr>
            <a:endParaRPr sz="2000" b="1" i="0" u="none" strike="noStrike" cap="none">
              <a:solidFill>
                <a:schemeClr val="dk1"/>
              </a:solidFill>
              <a:latin typeface="Oswald"/>
              <a:ea typeface="Oswald"/>
              <a:cs typeface="Oswald"/>
              <a:sym typeface="Oswald"/>
            </a:endParaRPr>
          </a:p>
        </p:txBody>
      </p:sp>
      <p:sp>
        <p:nvSpPr>
          <p:cNvPr id="114" name="Google Shape;114;p27"/>
          <p:cNvSpPr txBox="1">
            <a:spLocks noGrp="1"/>
          </p:cNvSpPr>
          <p:nvPr>
            <p:ph type="body" idx="1"/>
          </p:nvPr>
        </p:nvSpPr>
        <p:spPr>
          <a:xfrm>
            <a:off x="1376363" y="1949450"/>
            <a:ext cx="3135312" cy="199390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90000"/>
              </a:lnSpc>
              <a:spcBef>
                <a:spcPts val="10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1pPr>
            <a:lvl2pPr marL="914400" marR="0" lvl="1"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2pPr>
            <a:lvl3pPr marL="1371600" marR="0" lvl="2"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3pPr>
            <a:lvl4pPr marL="1828800" marR="0" lvl="3"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4pPr>
            <a:lvl5pPr marL="2286000" marR="0" lvl="4"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5" name="Google Shape;115;p27"/>
          <p:cNvSpPr txBox="1">
            <a:spLocks noGrp="1"/>
          </p:cNvSpPr>
          <p:nvPr>
            <p:ph type="body" idx="2"/>
          </p:nvPr>
        </p:nvSpPr>
        <p:spPr>
          <a:xfrm>
            <a:off x="4486764" y="1960563"/>
            <a:ext cx="3110402" cy="199390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90000"/>
              </a:lnSpc>
              <a:spcBef>
                <a:spcPts val="10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1pPr>
            <a:lvl2pPr marL="914400" marR="0" lvl="1"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2pPr>
            <a:lvl3pPr marL="1371600" marR="0" lvl="2"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3pPr>
            <a:lvl4pPr marL="1828800" marR="0" lvl="3"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4pPr>
            <a:lvl5pPr marL="2286000" marR="0" lvl="4"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6" name="Google Shape;116;p27"/>
          <p:cNvSpPr txBox="1">
            <a:spLocks noGrp="1"/>
          </p:cNvSpPr>
          <p:nvPr>
            <p:ph type="body" idx="3"/>
          </p:nvPr>
        </p:nvSpPr>
        <p:spPr>
          <a:xfrm>
            <a:off x="7597165" y="1963737"/>
            <a:ext cx="3107347" cy="199390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90000"/>
              </a:lnSpc>
              <a:spcBef>
                <a:spcPts val="10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1pPr>
            <a:lvl2pPr marL="914400" marR="0" lvl="1"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2pPr>
            <a:lvl3pPr marL="1371600" marR="0" lvl="2"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3pPr>
            <a:lvl4pPr marL="1828800" marR="0" lvl="3"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4pPr>
            <a:lvl5pPr marL="2286000" marR="0" lvl="4"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7" name="Google Shape;117;p27"/>
          <p:cNvSpPr txBox="1">
            <a:spLocks noGrp="1"/>
          </p:cNvSpPr>
          <p:nvPr>
            <p:ph type="body" idx="4"/>
          </p:nvPr>
        </p:nvSpPr>
        <p:spPr>
          <a:xfrm>
            <a:off x="1336675" y="519113"/>
            <a:ext cx="4608513" cy="8778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3800"/>
              <a:buFont typeface="Arial"/>
              <a:buNone/>
              <a:defRPr sz="3800" b="1"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118" name="Google Shape;118;p27"/>
          <p:cNvPicPr preferRelativeResize="0"/>
          <p:nvPr/>
        </p:nvPicPr>
        <p:blipFill rotWithShape="1">
          <a:blip r:embed="rId2">
            <a:alphaModFix/>
          </a:blip>
          <a:srcRect/>
          <a:stretch/>
        </p:blipFill>
        <p:spPr>
          <a:xfrm>
            <a:off x="975865" y="6193004"/>
            <a:ext cx="1790515" cy="60839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ntent slide 8">
  <p:cSld name="Content slide 8">
    <p:spTree>
      <p:nvGrpSpPr>
        <p:cNvPr id="1" name="Shape 119"/>
        <p:cNvGrpSpPr/>
        <p:nvPr/>
      </p:nvGrpSpPr>
      <p:grpSpPr>
        <a:xfrm>
          <a:off x="0" y="0"/>
          <a:ext cx="0" cy="0"/>
          <a:chOff x="0" y="0"/>
          <a:chExt cx="0" cy="0"/>
        </a:xfrm>
      </p:grpSpPr>
      <p:sp>
        <p:nvSpPr>
          <p:cNvPr id="120" name="Google Shape;120;p28"/>
          <p:cNvSpPr/>
          <p:nvPr/>
        </p:nvSpPr>
        <p:spPr>
          <a:xfrm>
            <a:off x="90376" y="0"/>
            <a:ext cx="12101623" cy="6129716"/>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rgbClr val="1CAADE"/>
              </a:buClr>
              <a:buSzPts val="2000"/>
              <a:buFont typeface="Oswald"/>
              <a:buNone/>
            </a:pPr>
            <a:endParaRPr sz="2000" b="1" i="0" u="none" strike="noStrike" cap="none">
              <a:solidFill>
                <a:schemeClr val="lt1"/>
              </a:solidFill>
              <a:latin typeface="Oswald"/>
              <a:ea typeface="Oswald"/>
              <a:cs typeface="Oswald"/>
              <a:sym typeface="Oswald"/>
            </a:endParaRPr>
          </a:p>
        </p:txBody>
      </p:sp>
      <p:sp>
        <p:nvSpPr>
          <p:cNvPr id="121" name="Google Shape;121;p28"/>
          <p:cNvSpPr/>
          <p:nvPr/>
        </p:nvSpPr>
        <p:spPr>
          <a:xfrm>
            <a:off x="0" y="6129716"/>
            <a:ext cx="12191999" cy="728284"/>
          </a:xfrm>
          <a:prstGeom prst="rect">
            <a:avLst/>
          </a:prstGeom>
          <a:gradFill>
            <a:gsLst>
              <a:gs pos="0">
                <a:srgbClr val="17336F"/>
              </a:gs>
              <a:gs pos="98000">
                <a:srgbClr val="FFFFFF"/>
              </a:gs>
              <a:gs pos="100000">
                <a:srgbClr val="FFFFFF"/>
              </a:gs>
            </a:gsLst>
            <a:lin ang="0" scaled="0"/>
          </a:grad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rgbClr val="1CAADE"/>
              </a:buClr>
              <a:buSzPts val="2000"/>
              <a:buFont typeface="Oswald"/>
              <a:buNone/>
            </a:pPr>
            <a:endParaRPr sz="2000" b="1" i="0" u="none" strike="noStrike" cap="none">
              <a:solidFill>
                <a:schemeClr val="dk1"/>
              </a:solidFill>
              <a:latin typeface="Oswald"/>
              <a:ea typeface="Oswald"/>
              <a:cs typeface="Oswald"/>
              <a:sym typeface="Oswald"/>
            </a:endParaRPr>
          </a:p>
        </p:txBody>
      </p:sp>
      <p:sp>
        <p:nvSpPr>
          <p:cNvPr id="122" name="Google Shape;122;p28"/>
          <p:cNvSpPr/>
          <p:nvPr/>
        </p:nvSpPr>
        <p:spPr>
          <a:xfrm>
            <a:off x="-1" y="0"/>
            <a:ext cx="153641" cy="6860688"/>
          </a:xfrm>
          <a:prstGeom prst="rect">
            <a:avLst/>
          </a:prstGeom>
          <a:solidFill>
            <a:srgbClr val="16346F"/>
          </a:solid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rgbClr val="1CAADE"/>
              </a:buClr>
              <a:buSzPts val="2000"/>
              <a:buFont typeface="Oswald"/>
              <a:buNone/>
            </a:pPr>
            <a:endParaRPr sz="2000" b="1" i="0" u="none" strike="noStrike" cap="none">
              <a:solidFill>
                <a:schemeClr val="dk1"/>
              </a:solidFill>
              <a:latin typeface="Oswald"/>
              <a:ea typeface="Oswald"/>
              <a:cs typeface="Oswald"/>
              <a:sym typeface="Oswald"/>
            </a:endParaRPr>
          </a:p>
        </p:txBody>
      </p:sp>
      <p:sp>
        <p:nvSpPr>
          <p:cNvPr id="123" name="Google Shape;123;p28"/>
          <p:cNvSpPr txBox="1">
            <a:spLocks noGrp="1"/>
          </p:cNvSpPr>
          <p:nvPr>
            <p:ph type="body" idx="1"/>
          </p:nvPr>
        </p:nvSpPr>
        <p:spPr>
          <a:xfrm>
            <a:off x="1336675" y="519113"/>
            <a:ext cx="4608513" cy="8778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3800"/>
              <a:buFont typeface="Arial"/>
              <a:buNone/>
              <a:defRPr sz="3800" b="1"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4" name="Google Shape;124;p28"/>
          <p:cNvSpPr txBox="1">
            <a:spLocks noGrp="1"/>
          </p:cNvSpPr>
          <p:nvPr>
            <p:ph type="body" idx="2"/>
          </p:nvPr>
        </p:nvSpPr>
        <p:spPr>
          <a:xfrm>
            <a:off x="1376363" y="1949450"/>
            <a:ext cx="3135312" cy="199390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90000"/>
              </a:lnSpc>
              <a:spcBef>
                <a:spcPts val="10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1pPr>
            <a:lvl2pPr marL="914400" marR="0" lvl="1"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2pPr>
            <a:lvl3pPr marL="1371600" marR="0" lvl="2"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3pPr>
            <a:lvl4pPr marL="1828800" marR="0" lvl="3"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4pPr>
            <a:lvl5pPr marL="2286000" marR="0" lvl="4"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5" name="Google Shape;125;p28"/>
          <p:cNvSpPr txBox="1">
            <a:spLocks noGrp="1"/>
          </p:cNvSpPr>
          <p:nvPr>
            <p:ph type="body" idx="3"/>
          </p:nvPr>
        </p:nvSpPr>
        <p:spPr>
          <a:xfrm>
            <a:off x="4486764" y="1960563"/>
            <a:ext cx="3110402" cy="199390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90000"/>
              </a:lnSpc>
              <a:spcBef>
                <a:spcPts val="10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1pPr>
            <a:lvl2pPr marL="914400" marR="0" lvl="1"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2pPr>
            <a:lvl3pPr marL="1371600" marR="0" lvl="2"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3pPr>
            <a:lvl4pPr marL="1828800" marR="0" lvl="3"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4pPr>
            <a:lvl5pPr marL="2286000" marR="0" lvl="4"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6" name="Google Shape;126;p28"/>
          <p:cNvSpPr txBox="1">
            <a:spLocks noGrp="1"/>
          </p:cNvSpPr>
          <p:nvPr>
            <p:ph type="body" idx="4"/>
          </p:nvPr>
        </p:nvSpPr>
        <p:spPr>
          <a:xfrm>
            <a:off x="7597165" y="1963737"/>
            <a:ext cx="3107347" cy="199390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90000"/>
              </a:lnSpc>
              <a:spcBef>
                <a:spcPts val="10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1pPr>
            <a:lvl2pPr marL="914400" marR="0" lvl="1"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2pPr>
            <a:lvl3pPr marL="1371600" marR="0" lvl="2"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3pPr>
            <a:lvl4pPr marL="1828800" marR="0" lvl="3"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4pPr>
            <a:lvl5pPr marL="2286000" marR="0" lvl="4"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127" name="Google Shape;127;p28"/>
          <p:cNvPicPr preferRelativeResize="0"/>
          <p:nvPr/>
        </p:nvPicPr>
        <p:blipFill rotWithShape="1">
          <a:blip r:embed="rId2">
            <a:alphaModFix/>
          </a:blip>
          <a:srcRect/>
          <a:stretch/>
        </p:blipFill>
        <p:spPr>
          <a:xfrm>
            <a:off x="975865" y="6193004"/>
            <a:ext cx="1790515" cy="60839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ntent slide 9">
  <p:cSld name="Content slide 9">
    <p:spTree>
      <p:nvGrpSpPr>
        <p:cNvPr id="1" name="Shape 128"/>
        <p:cNvGrpSpPr/>
        <p:nvPr/>
      </p:nvGrpSpPr>
      <p:grpSpPr>
        <a:xfrm>
          <a:off x="0" y="0"/>
          <a:ext cx="0" cy="0"/>
          <a:chOff x="0" y="0"/>
          <a:chExt cx="0" cy="0"/>
        </a:xfrm>
      </p:grpSpPr>
      <p:sp>
        <p:nvSpPr>
          <p:cNvPr id="129" name="Google Shape;129;p29"/>
          <p:cNvSpPr/>
          <p:nvPr/>
        </p:nvSpPr>
        <p:spPr>
          <a:xfrm>
            <a:off x="0" y="6129716"/>
            <a:ext cx="12191999" cy="728284"/>
          </a:xfrm>
          <a:prstGeom prst="rect">
            <a:avLst/>
          </a:prstGeom>
          <a:gradFill>
            <a:gsLst>
              <a:gs pos="0">
                <a:srgbClr val="17336F"/>
              </a:gs>
              <a:gs pos="97000">
                <a:srgbClr val="FFFFFF"/>
              </a:gs>
              <a:gs pos="100000">
                <a:srgbClr val="FFFFFF"/>
              </a:gs>
            </a:gsLst>
            <a:lin ang="0" scaled="0"/>
          </a:grad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rgbClr val="1CAADE"/>
              </a:buClr>
              <a:buSzPts val="2000"/>
              <a:buFont typeface="Oswald"/>
              <a:buNone/>
            </a:pPr>
            <a:endParaRPr sz="2000" b="1" i="0" u="none" strike="noStrike" cap="none">
              <a:solidFill>
                <a:schemeClr val="dk1"/>
              </a:solidFill>
              <a:latin typeface="Oswald"/>
              <a:ea typeface="Oswald"/>
              <a:cs typeface="Oswald"/>
              <a:sym typeface="Oswald"/>
            </a:endParaRPr>
          </a:p>
        </p:txBody>
      </p:sp>
      <p:sp>
        <p:nvSpPr>
          <p:cNvPr id="130" name="Google Shape;130;p29"/>
          <p:cNvSpPr/>
          <p:nvPr/>
        </p:nvSpPr>
        <p:spPr>
          <a:xfrm>
            <a:off x="-1" y="0"/>
            <a:ext cx="153641" cy="6860688"/>
          </a:xfrm>
          <a:prstGeom prst="rect">
            <a:avLst/>
          </a:prstGeom>
          <a:solidFill>
            <a:srgbClr val="16346F"/>
          </a:solid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rgbClr val="1CAADE"/>
              </a:buClr>
              <a:buSzPts val="2000"/>
              <a:buFont typeface="Oswald"/>
              <a:buNone/>
            </a:pPr>
            <a:endParaRPr sz="2000" b="1" i="0" u="none" strike="noStrike" cap="none">
              <a:solidFill>
                <a:schemeClr val="dk1"/>
              </a:solidFill>
              <a:latin typeface="Oswald"/>
              <a:ea typeface="Oswald"/>
              <a:cs typeface="Oswald"/>
              <a:sym typeface="Oswald"/>
            </a:endParaRPr>
          </a:p>
        </p:txBody>
      </p:sp>
      <p:sp>
        <p:nvSpPr>
          <p:cNvPr id="131" name="Google Shape;131;p29"/>
          <p:cNvSpPr txBox="1">
            <a:spLocks noGrp="1"/>
          </p:cNvSpPr>
          <p:nvPr>
            <p:ph type="body" idx="1"/>
          </p:nvPr>
        </p:nvSpPr>
        <p:spPr>
          <a:xfrm>
            <a:off x="1336675" y="519113"/>
            <a:ext cx="4608513" cy="8778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3800"/>
              <a:buFont typeface="Arial"/>
              <a:buNone/>
              <a:defRPr sz="3800" b="1"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2" name="Google Shape;132;p29"/>
          <p:cNvSpPr txBox="1">
            <a:spLocks noGrp="1"/>
          </p:cNvSpPr>
          <p:nvPr>
            <p:ph type="body" idx="2"/>
          </p:nvPr>
        </p:nvSpPr>
        <p:spPr>
          <a:xfrm>
            <a:off x="1376363" y="1949450"/>
            <a:ext cx="3135312" cy="199390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90000"/>
              </a:lnSpc>
              <a:spcBef>
                <a:spcPts val="10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1pPr>
            <a:lvl2pPr marL="914400" marR="0" lvl="1"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2pPr>
            <a:lvl3pPr marL="1371600" marR="0" lvl="2"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3pPr>
            <a:lvl4pPr marL="1828800" marR="0" lvl="3"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4pPr>
            <a:lvl5pPr marL="2286000" marR="0" lvl="4"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3" name="Google Shape;133;p29"/>
          <p:cNvSpPr txBox="1">
            <a:spLocks noGrp="1"/>
          </p:cNvSpPr>
          <p:nvPr>
            <p:ph type="body" idx="3"/>
          </p:nvPr>
        </p:nvSpPr>
        <p:spPr>
          <a:xfrm>
            <a:off x="4486764" y="1960563"/>
            <a:ext cx="3110402" cy="199390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90000"/>
              </a:lnSpc>
              <a:spcBef>
                <a:spcPts val="10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1pPr>
            <a:lvl2pPr marL="914400" marR="0" lvl="1"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2pPr>
            <a:lvl3pPr marL="1371600" marR="0" lvl="2"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3pPr>
            <a:lvl4pPr marL="1828800" marR="0" lvl="3"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4pPr>
            <a:lvl5pPr marL="2286000" marR="0" lvl="4"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4" name="Google Shape;134;p29"/>
          <p:cNvSpPr txBox="1">
            <a:spLocks noGrp="1"/>
          </p:cNvSpPr>
          <p:nvPr>
            <p:ph type="body" idx="4"/>
          </p:nvPr>
        </p:nvSpPr>
        <p:spPr>
          <a:xfrm>
            <a:off x="7597165" y="1963737"/>
            <a:ext cx="3107347" cy="199390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90000"/>
              </a:lnSpc>
              <a:spcBef>
                <a:spcPts val="10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1pPr>
            <a:lvl2pPr marL="914400" marR="0" lvl="1"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2pPr>
            <a:lvl3pPr marL="1371600" marR="0" lvl="2"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3pPr>
            <a:lvl4pPr marL="1828800" marR="0" lvl="3"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4pPr>
            <a:lvl5pPr marL="2286000" marR="0" lvl="4"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135" name="Google Shape;135;p29"/>
          <p:cNvPicPr preferRelativeResize="0"/>
          <p:nvPr/>
        </p:nvPicPr>
        <p:blipFill rotWithShape="1">
          <a:blip r:embed="rId2">
            <a:alphaModFix/>
          </a:blip>
          <a:srcRect/>
          <a:stretch/>
        </p:blipFill>
        <p:spPr>
          <a:xfrm>
            <a:off x="975865" y="6193004"/>
            <a:ext cx="1790515" cy="60839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 slide 10">
  <p:cSld name="Content slide 10">
    <p:spTree>
      <p:nvGrpSpPr>
        <p:cNvPr id="1" name="Shape 136"/>
        <p:cNvGrpSpPr/>
        <p:nvPr/>
      </p:nvGrpSpPr>
      <p:grpSpPr>
        <a:xfrm>
          <a:off x="0" y="0"/>
          <a:ext cx="0" cy="0"/>
          <a:chOff x="0" y="0"/>
          <a:chExt cx="0" cy="0"/>
        </a:xfrm>
      </p:grpSpPr>
      <p:sp>
        <p:nvSpPr>
          <p:cNvPr id="137" name="Google Shape;137;p30"/>
          <p:cNvSpPr/>
          <p:nvPr/>
        </p:nvSpPr>
        <p:spPr>
          <a:xfrm>
            <a:off x="90376" y="0"/>
            <a:ext cx="12101623" cy="6129716"/>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rgbClr val="1CAADE"/>
              </a:buClr>
              <a:buSzPts val="2000"/>
              <a:buFont typeface="Oswald"/>
              <a:buNone/>
            </a:pPr>
            <a:endParaRPr sz="2000" b="1" i="0" u="none" strike="noStrike" cap="none">
              <a:solidFill>
                <a:schemeClr val="lt1"/>
              </a:solidFill>
              <a:latin typeface="Oswald"/>
              <a:ea typeface="Oswald"/>
              <a:cs typeface="Oswald"/>
              <a:sym typeface="Oswald"/>
            </a:endParaRPr>
          </a:p>
        </p:txBody>
      </p:sp>
      <p:sp>
        <p:nvSpPr>
          <p:cNvPr id="138" name="Google Shape;138;p30"/>
          <p:cNvSpPr/>
          <p:nvPr/>
        </p:nvSpPr>
        <p:spPr>
          <a:xfrm>
            <a:off x="0" y="6129716"/>
            <a:ext cx="12191999" cy="728284"/>
          </a:xfrm>
          <a:prstGeom prst="rect">
            <a:avLst/>
          </a:prstGeom>
          <a:gradFill>
            <a:gsLst>
              <a:gs pos="0">
                <a:srgbClr val="17336F"/>
              </a:gs>
              <a:gs pos="97000">
                <a:srgbClr val="FFFFFF"/>
              </a:gs>
              <a:gs pos="100000">
                <a:srgbClr val="FFFFFF"/>
              </a:gs>
            </a:gsLst>
            <a:lin ang="0" scaled="0"/>
          </a:grad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rgbClr val="1CAADE"/>
              </a:buClr>
              <a:buSzPts val="2000"/>
              <a:buFont typeface="Oswald"/>
              <a:buNone/>
            </a:pPr>
            <a:endParaRPr sz="2000" b="1" i="0" u="none" strike="noStrike" cap="none">
              <a:solidFill>
                <a:schemeClr val="dk1"/>
              </a:solidFill>
              <a:latin typeface="Oswald"/>
              <a:ea typeface="Oswald"/>
              <a:cs typeface="Oswald"/>
              <a:sym typeface="Oswald"/>
            </a:endParaRPr>
          </a:p>
        </p:txBody>
      </p:sp>
      <p:sp>
        <p:nvSpPr>
          <p:cNvPr id="139" name="Google Shape;139;p30"/>
          <p:cNvSpPr/>
          <p:nvPr/>
        </p:nvSpPr>
        <p:spPr>
          <a:xfrm>
            <a:off x="-1" y="0"/>
            <a:ext cx="153641" cy="6860688"/>
          </a:xfrm>
          <a:prstGeom prst="rect">
            <a:avLst/>
          </a:prstGeom>
          <a:solidFill>
            <a:srgbClr val="16346F"/>
          </a:solid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rgbClr val="1CAADE"/>
              </a:buClr>
              <a:buSzPts val="2000"/>
              <a:buFont typeface="Oswald"/>
              <a:buNone/>
            </a:pPr>
            <a:endParaRPr sz="2000" b="1" i="0" u="none" strike="noStrike" cap="none">
              <a:solidFill>
                <a:schemeClr val="dk1"/>
              </a:solidFill>
              <a:latin typeface="Oswald"/>
              <a:ea typeface="Oswald"/>
              <a:cs typeface="Oswald"/>
              <a:sym typeface="Oswald"/>
            </a:endParaRPr>
          </a:p>
        </p:txBody>
      </p:sp>
      <p:sp>
        <p:nvSpPr>
          <p:cNvPr id="140" name="Google Shape;140;p30"/>
          <p:cNvSpPr txBox="1">
            <a:spLocks noGrp="1"/>
          </p:cNvSpPr>
          <p:nvPr>
            <p:ph type="body" idx="1"/>
          </p:nvPr>
        </p:nvSpPr>
        <p:spPr>
          <a:xfrm>
            <a:off x="1336675" y="519113"/>
            <a:ext cx="4608513" cy="8778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3800"/>
              <a:buFont typeface="Arial"/>
              <a:buNone/>
              <a:defRPr sz="3800" b="1"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1" name="Google Shape;141;p30"/>
          <p:cNvSpPr txBox="1">
            <a:spLocks noGrp="1"/>
          </p:cNvSpPr>
          <p:nvPr>
            <p:ph type="body" idx="2"/>
          </p:nvPr>
        </p:nvSpPr>
        <p:spPr>
          <a:xfrm>
            <a:off x="1336675" y="1943100"/>
            <a:ext cx="4086225" cy="58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2" name="Google Shape;142;p30"/>
          <p:cNvSpPr txBox="1">
            <a:spLocks noGrp="1"/>
          </p:cNvSpPr>
          <p:nvPr>
            <p:ph type="body" idx="3"/>
          </p:nvPr>
        </p:nvSpPr>
        <p:spPr>
          <a:xfrm>
            <a:off x="1362075" y="2667000"/>
            <a:ext cx="3946525" cy="199390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90000"/>
              </a:lnSpc>
              <a:spcBef>
                <a:spcPts val="10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1pPr>
            <a:lvl2pPr marL="914400" marR="0" lvl="1"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2pPr>
            <a:lvl3pPr marL="1371600" marR="0" lvl="2"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3pPr>
            <a:lvl4pPr marL="1828800" marR="0" lvl="3"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4pPr>
            <a:lvl5pPr marL="2286000" marR="0" lvl="4"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3" name="Google Shape;143;p30"/>
          <p:cNvSpPr txBox="1">
            <a:spLocks noGrp="1"/>
          </p:cNvSpPr>
          <p:nvPr>
            <p:ph type="body" idx="4"/>
          </p:nvPr>
        </p:nvSpPr>
        <p:spPr>
          <a:xfrm>
            <a:off x="4498975" y="1939926"/>
            <a:ext cx="4086225" cy="58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4" name="Google Shape;144;p30"/>
          <p:cNvSpPr txBox="1">
            <a:spLocks noGrp="1"/>
          </p:cNvSpPr>
          <p:nvPr>
            <p:ph type="body" idx="5"/>
          </p:nvPr>
        </p:nvSpPr>
        <p:spPr>
          <a:xfrm>
            <a:off x="4524375" y="2663826"/>
            <a:ext cx="3946525" cy="199390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90000"/>
              </a:lnSpc>
              <a:spcBef>
                <a:spcPts val="10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1pPr>
            <a:lvl2pPr marL="914400" marR="0" lvl="1"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2pPr>
            <a:lvl3pPr marL="1371600" marR="0" lvl="2"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3pPr>
            <a:lvl4pPr marL="1828800" marR="0" lvl="3"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4pPr>
            <a:lvl5pPr marL="2286000" marR="0" lvl="4"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5" name="Google Shape;145;p30"/>
          <p:cNvSpPr txBox="1">
            <a:spLocks noGrp="1"/>
          </p:cNvSpPr>
          <p:nvPr>
            <p:ph type="body" idx="6"/>
          </p:nvPr>
        </p:nvSpPr>
        <p:spPr>
          <a:xfrm>
            <a:off x="7585422" y="1932123"/>
            <a:ext cx="4086225" cy="58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6" name="Google Shape;146;p30"/>
          <p:cNvSpPr txBox="1">
            <a:spLocks noGrp="1"/>
          </p:cNvSpPr>
          <p:nvPr>
            <p:ph type="body" idx="7"/>
          </p:nvPr>
        </p:nvSpPr>
        <p:spPr>
          <a:xfrm>
            <a:off x="7610822" y="2656023"/>
            <a:ext cx="3946525" cy="199390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90000"/>
              </a:lnSpc>
              <a:spcBef>
                <a:spcPts val="10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1pPr>
            <a:lvl2pPr marL="914400" marR="0" lvl="1"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2pPr>
            <a:lvl3pPr marL="1371600" marR="0" lvl="2"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3pPr>
            <a:lvl4pPr marL="1828800" marR="0" lvl="3"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4pPr>
            <a:lvl5pPr marL="2286000" marR="0" lvl="4"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147" name="Google Shape;147;p30"/>
          <p:cNvPicPr preferRelativeResize="0"/>
          <p:nvPr/>
        </p:nvPicPr>
        <p:blipFill rotWithShape="1">
          <a:blip r:embed="rId2">
            <a:alphaModFix/>
          </a:blip>
          <a:srcRect/>
          <a:stretch/>
        </p:blipFill>
        <p:spPr>
          <a:xfrm>
            <a:off x="975865" y="6193004"/>
            <a:ext cx="1790515" cy="60839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slide 11">
  <p:cSld name="Content slide 11">
    <p:spTree>
      <p:nvGrpSpPr>
        <p:cNvPr id="1" name="Shape 148"/>
        <p:cNvGrpSpPr/>
        <p:nvPr/>
      </p:nvGrpSpPr>
      <p:grpSpPr>
        <a:xfrm>
          <a:off x="0" y="0"/>
          <a:ext cx="0" cy="0"/>
          <a:chOff x="0" y="0"/>
          <a:chExt cx="0" cy="0"/>
        </a:xfrm>
      </p:grpSpPr>
      <p:sp>
        <p:nvSpPr>
          <p:cNvPr id="149" name="Google Shape;149;p31"/>
          <p:cNvSpPr/>
          <p:nvPr/>
        </p:nvSpPr>
        <p:spPr>
          <a:xfrm>
            <a:off x="0" y="6129716"/>
            <a:ext cx="12191999" cy="728284"/>
          </a:xfrm>
          <a:prstGeom prst="rect">
            <a:avLst/>
          </a:prstGeom>
          <a:gradFill>
            <a:gsLst>
              <a:gs pos="0">
                <a:srgbClr val="17336F"/>
              </a:gs>
              <a:gs pos="98000">
                <a:srgbClr val="FFFFFF"/>
              </a:gs>
              <a:gs pos="100000">
                <a:srgbClr val="FFFFFF"/>
              </a:gs>
            </a:gsLst>
            <a:lin ang="0" scaled="0"/>
          </a:grad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rgbClr val="1CAADE"/>
              </a:buClr>
              <a:buSzPts val="2000"/>
              <a:buFont typeface="Oswald"/>
              <a:buNone/>
            </a:pPr>
            <a:endParaRPr sz="2000" b="1" i="0" u="none" strike="noStrike" cap="none">
              <a:solidFill>
                <a:schemeClr val="dk1"/>
              </a:solidFill>
              <a:latin typeface="Oswald"/>
              <a:ea typeface="Oswald"/>
              <a:cs typeface="Oswald"/>
              <a:sym typeface="Oswald"/>
            </a:endParaRPr>
          </a:p>
        </p:txBody>
      </p:sp>
      <p:sp>
        <p:nvSpPr>
          <p:cNvPr id="150" name="Google Shape;150;p31"/>
          <p:cNvSpPr>
            <a:spLocks noGrp="1"/>
          </p:cNvSpPr>
          <p:nvPr>
            <p:ph type="pic" idx="2"/>
          </p:nvPr>
        </p:nvSpPr>
        <p:spPr>
          <a:xfrm>
            <a:off x="6132513" y="620713"/>
            <a:ext cx="4587875" cy="4213225"/>
          </a:xfrm>
          <a:prstGeom prst="rect">
            <a:avLst/>
          </a:prstGeom>
          <a:solidFill>
            <a:srgbClr val="D8D8D8"/>
          </a:solidFill>
          <a:ln>
            <a:noFill/>
          </a:ln>
        </p:spPr>
      </p:sp>
      <p:sp>
        <p:nvSpPr>
          <p:cNvPr id="151" name="Google Shape;151;p31"/>
          <p:cNvSpPr/>
          <p:nvPr/>
        </p:nvSpPr>
        <p:spPr>
          <a:xfrm>
            <a:off x="-1" y="0"/>
            <a:ext cx="153641" cy="6860688"/>
          </a:xfrm>
          <a:prstGeom prst="rect">
            <a:avLst/>
          </a:prstGeom>
          <a:solidFill>
            <a:srgbClr val="16346F"/>
          </a:solid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rgbClr val="1CAADE"/>
              </a:buClr>
              <a:buSzPts val="2000"/>
              <a:buFont typeface="Oswald"/>
              <a:buNone/>
            </a:pPr>
            <a:endParaRPr sz="2000" b="1" i="0" u="none" strike="noStrike" cap="none">
              <a:solidFill>
                <a:schemeClr val="dk1"/>
              </a:solidFill>
              <a:latin typeface="Oswald"/>
              <a:ea typeface="Oswald"/>
              <a:cs typeface="Oswald"/>
              <a:sym typeface="Oswald"/>
            </a:endParaRPr>
          </a:p>
        </p:txBody>
      </p:sp>
      <p:sp>
        <p:nvSpPr>
          <p:cNvPr id="152" name="Google Shape;152;p31"/>
          <p:cNvSpPr txBox="1">
            <a:spLocks noGrp="1"/>
          </p:cNvSpPr>
          <p:nvPr>
            <p:ph type="body" idx="1"/>
          </p:nvPr>
        </p:nvSpPr>
        <p:spPr>
          <a:xfrm>
            <a:off x="1336675" y="519113"/>
            <a:ext cx="4608513" cy="8778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3800"/>
              <a:buFont typeface="Arial"/>
              <a:buNone/>
              <a:defRPr sz="3800" b="1"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53" name="Google Shape;153;p31"/>
          <p:cNvSpPr txBox="1">
            <a:spLocks noGrp="1"/>
          </p:cNvSpPr>
          <p:nvPr>
            <p:ph type="body" idx="3"/>
          </p:nvPr>
        </p:nvSpPr>
        <p:spPr>
          <a:xfrm>
            <a:off x="1336675" y="1943100"/>
            <a:ext cx="4086225" cy="58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54" name="Google Shape;154;p31"/>
          <p:cNvSpPr txBox="1">
            <a:spLocks noGrp="1"/>
          </p:cNvSpPr>
          <p:nvPr>
            <p:ph type="body" idx="4"/>
          </p:nvPr>
        </p:nvSpPr>
        <p:spPr>
          <a:xfrm>
            <a:off x="1362075" y="2667000"/>
            <a:ext cx="3946525" cy="199390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90000"/>
              </a:lnSpc>
              <a:spcBef>
                <a:spcPts val="10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1pPr>
            <a:lvl2pPr marL="914400" marR="0" lvl="1"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2pPr>
            <a:lvl3pPr marL="1371600" marR="0" lvl="2"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3pPr>
            <a:lvl4pPr marL="1828800" marR="0" lvl="3"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4pPr>
            <a:lvl5pPr marL="2286000" marR="0" lvl="4"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155" name="Google Shape;155;p31"/>
          <p:cNvPicPr preferRelativeResize="0"/>
          <p:nvPr/>
        </p:nvPicPr>
        <p:blipFill rotWithShape="1">
          <a:blip r:embed="rId2">
            <a:alphaModFix/>
          </a:blip>
          <a:srcRect/>
          <a:stretch/>
        </p:blipFill>
        <p:spPr>
          <a:xfrm>
            <a:off x="975865" y="6193004"/>
            <a:ext cx="1790515" cy="60839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1"/>
        <p:cNvGrpSpPr/>
        <p:nvPr/>
      </p:nvGrpSpPr>
      <p:grpSpPr>
        <a:xfrm>
          <a:off x="0" y="0"/>
          <a:ext cx="0" cy="0"/>
          <a:chOff x="0" y="0"/>
          <a:chExt cx="0" cy="0"/>
        </a:xfrm>
      </p:grpSpPr>
      <p:sp>
        <p:nvSpPr>
          <p:cNvPr id="12" name="Google Shape;12;p14"/>
          <p:cNvSpPr/>
          <p:nvPr/>
        </p:nvSpPr>
        <p:spPr>
          <a:xfrm>
            <a:off x="0" y="6129716"/>
            <a:ext cx="12191999" cy="728284"/>
          </a:xfrm>
          <a:prstGeom prst="rect">
            <a:avLst/>
          </a:prstGeom>
          <a:gradFill>
            <a:gsLst>
              <a:gs pos="0">
                <a:srgbClr val="17336F"/>
              </a:gs>
              <a:gs pos="98000">
                <a:srgbClr val="FFFFFF"/>
              </a:gs>
              <a:gs pos="100000">
                <a:srgbClr val="FFFFFF"/>
              </a:gs>
            </a:gsLst>
            <a:lin ang="0" scaled="0"/>
          </a:grad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rgbClr val="1CAADE"/>
              </a:buClr>
              <a:buSzPts val="2000"/>
              <a:buFont typeface="Oswald"/>
              <a:buNone/>
            </a:pPr>
            <a:endParaRPr sz="2000" b="1" i="0" u="none" strike="noStrike" cap="none">
              <a:solidFill>
                <a:schemeClr val="dk1"/>
              </a:solidFill>
              <a:latin typeface="Oswald"/>
              <a:ea typeface="Oswald"/>
              <a:cs typeface="Oswald"/>
              <a:sym typeface="Oswald"/>
            </a:endParaRPr>
          </a:p>
        </p:txBody>
      </p:sp>
      <p:sp>
        <p:nvSpPr>
          <p:cNvPr id="13" name="Google Shape;13;p14"/>
          <p:cNvSpPr/>
          <p:nvPr/>
        </p:nvSpPr>
        <p:spPr>
          <a:xfrm>
            <a:off x="-1" y="0"/>
            <a:ext cx="153641" cy="6860688"/>
          </a:xfrm>
          <a:prstGeom prst="rect">
            <a:avLst/>
          </a:prstGeom>
          <a:solidFill>
            <a:srgbClr val="16346F"/>
          </a:solid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rgbClr val="1CAADE"/>
              </a:buClr>
              <a:buSzPts val="2000"/>
              <a:buFont typeface="Oswald"/>
              <a:buNone/>
            </a:pPr>
            <a:endParaRPr sz="2000" b="1" i="0" u="none" strike="noStrike" cap="none">
              <a:solidFill>
                <a:schemeClr val="dk1"/>
              </a:solidFill>
              <a:latin typeface="Oswald"/>
              <a:ea typeface="Oswald"/>
              <a:cs typeface="Oswald"/>
              <a:sym typeface="Oswald"/>
            </a:endParaRPr>
          </a:p>
        </p:txBody>
      </p:sp>
      <p:sp>
        <p:nvSpPr>
          <p:cNvPr id="14" name="Google Shape;14;p14"/>
          <p:cNvSpPr txBox="1">
            <a:spLocks noGrp="1"/>
          </p:cNvSpPr>
          <p:nvPr>
            <p:ph type="body" idx="1"/>
          </p:nvPr>
        </p:nvSpPr>
        <p:spPr>
          <a:xfrm>
            <a:off x="975864" y="1408028"/>
            <a:ext cx="10291225" cy="426755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15" name="Google Shape;15;p14"/>
          <p:cNvPicPr preferRelativeResize="0"/>
          <p:nvPr/>
        </p:nvPicPr>
        <p:blipFill rotWithShape="1">
          <a:blip r:embed="rId2">
            <a:alphaModFix/>
          </a:blip>
          <a:srcRect/>
          <a:stretch/>
        </p:blipFill>
        <p:spPr>
          <a:xfrm>
            <a:off x="975865" y="6193004"/>
            <a:ext cx="1790515" cy="608390"/>
          </a:xfrm>
          <a:prstGeom prst="rect">
            <a:avLst/>
          </a:prstGeom>
          <a:noFill/>
          <a:ln>
            <a:noFill/>
          </a:ln>
        </p:spPr>
      </p:pic>
      <p:sp>
        <p:nvSpPr>
          <p:cNvPr id="16" name="Google Shape;16;p14"/>
          <p:cNvSpPr txBox="1">
            <a:spLocks noGrp="1"/>
          </p:cNvSpPr>
          <p:nvPr>
            <p:ph type="body" idx="2"/>
          </p:nvPr>
        </p:nvSpPr>
        <p:spPr>
          <a:xfrm>
            <a:off x="975863" y="458138"/>
            <a:ext cx="10291225" cy="612164"/>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17336F"/>
              </a:buClr>
              <a:buSzPts val="3800"/>
              <a:buFont typeface="Arial"/>
              <a:buNone/>
              <a:defRPr sz="3800" b="1" i="0" u="none" strike="noStrike" cap="none">
                <a:solidFill>
                  <a:srgbClr val="17336F"/>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 slide 12">
  <p:cSld name="Content slide 12">
    <p:spTree>
      <p:nvGrpSpPr>
        <p:cNvPr id="1" name="Shape 156"/>
        <p:cNvGrpSpPr/>
        <p:nvPr/>
      </p:nvGrpSpPr>
      <p:grpSpPr>
        <a:xfrm>
          <a:off x="0" y="0"/>
          <a:ext cx="0" cy="0"/>
          <a:chOff x="0" y="0"/>
          <a:chExt cx="0" cy="0"/>
        </a:xfrm>
      </p:grpSpPr>
      <p:sp>
        <p:nvSpPr>
          <p:cNvPr id="157" name="Google Shape;157;p32"/>
          <p:cNvSpPr/>
          <p:nvPr/>
        </p:nvSpPr>
        <p:spPr>
          <a:xfrm>
            <a:off x="90376" y="0"/>
            <a:ext cx="12101623" cy="6129716"/>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rgbClr val="1CAADE"/>
              </a:buClr>
              <a:buSzPts val="2000"/>
              <a:buFont typeface="Oswald"/>
              <a:buNone/>
            </a:pPr>
            <a:endParaRPr sz="2000" b="1" i="0" u="none" strike="noStrike" cap="none">
              <a:solidFill>
                <a:schemeClr val="lt1"/>
              </a:solidFill>
              <a:latin typeface="Oswald"/>
              <a:ea typeface="Oswald"/>
              <a:cs typeface="Oswald"/>
              <a:sym typeface="Oswald"/>
            </a:endParaRPr>
          </a:p>
        </p:txBody>
      </p:sp>
      <p:sp>
        <p:nvSpPr>
          <p:cNvPr id="158" name="Google Shape;158;p32"/>
          <p:cNvSpPr/>
          <p:nvPr/>
        </p:nvSpPr>
        <p:spPr>
          <a:xfrm>
            <a:off x="0" y="6129716"/>
            <a:ext cx="12191999" cy="728284"/>
          </a:xfrm>
          <a:prstGeom prst="rect">
            <a:avLst/>
          </a:prstGeom>
          <a:gradFill>
            <a:gsLst>
              <a:gs pos="0">
                <a:srgbClr val="17336F"/>
              </a:gs>
              <a:gs pos="98000">
                <a:srgbClr val="FFFFFF"/>
              </a:gs>
              <a:gs pos="100000">
                <a:srgbClr val="FFFFFF"/>
              </a:gs>
            </a:gsLst>
            <a:lin ang="0" scaled="0"/>
          </a:grad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rgbClr val="1CAADE"/>
              </a:buClr>
              <a:buSzPts val="2000"/>
              <a:buFont typeface="Oswald"/>
              <a:buNone/>
            </a:pPr>
            <a:endParaRPr sz="2000" b="1" i="0" u="none" strike="noStrike" cap="none">
              <a:solidFill>
                <a:schemeClr val="dk1"/>
              </a:solidFill>
              <a:latin typeface="Oswald"/>
              <a:ea typeface="Oswald"/>
              <a:cs typeface="Oswald"/>
              <a:sym typeface="Oswald"/>
            </a:endParaRPr>
          </a:p>
        </p:txBody>
      </p:sp>
      <p:sp>
        <p:nvSpPr>
          <p:cNvPr id="159" name="Google Shape;159;p32"/>
          <p:cNvSpPr>
            <a:spLocks noGrp="1"/>
          </p:cNvSpPr>
          <p:nvPr>
            <p:ph type="pic" idx="2"/>
          </p:nvPr>
        </p:nvSpPr>
        <p:spPr>
          <a:xfrm>
            <a:off x="6132513" y="620713"/>
            <a:ext cx="4587875" cy="4213225"/>
          </a:xfrm>
          <a:prstGeom prst="rect">
            <a:avLst/>
          </a:prstGeom>
          <a:solidFill>
            <a:srgbClr val="BFBFBF"/>
          </a:solidFill>
          <a:ln>
            <a:noFill/>
          </a:ln>
        </p:spPr>
      </p:sp>
      <p:sp>
        <p:nvSpPr>
          <p:cNvPr id="160" name="Google Shape;160;p32"/>
          <p:cNvSpPr/>
          <p:nvPr/>
        </p:nvSpPr>
        <p:spPr>
          <a:xfrm>
            <a:off x="-1" y="0"/>
            <a:ext cx="153641" cy="6860688"/>
          </a:xfrm>
          <a:prstGeom prst="rect">
            <a:avLst/>
          </a:prstGeom>
          <a:solidFill>
            <a:srgbClr val="16346F"/>
          </a:solid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rgbClr val="1CAADE"/>
              </a:buClr>
              <a:buSzPts val="2000"/>
              <a:buFont typeface="Oswald"/>
              <a:buNone/>
            </a:pPr>
            <a:endParaRPr sz="2000" b="1" i="0" u="none" strike="noStrike" cap="none">
              <a:solidFill>
                <a:schemeClr val="dk1"/>
              </a:solidFill>
              <a:latin typeface="Oswald"/>
              <a:ea typeface="Oswald"/>
              <a:cs typeface="Oswald"/>
              <a:sym typeface="Oswald"/>
            </a:endParaRPr>
          </a:p>
        </p:txBody>
      </p:sp>
      <p:sp>
        <p:nvSpPr>
          <p:cNvPr id="161" name="Google Shape;161;p32"/>
          <p:cNvSpPr txBox="1">
            <a:spLocks noGrp="1"/>
          </p:cNvSpPr>
          <p:nvPr>
            <p:ph type="body" idx="1"/>
          </p:nvPr>
        </p:nvSpPr>
        <p:spPr>
          <a:xfrm>
            <a:off x="1336675" y="519113"/>
            <a:ext cx="4608513" cy="8778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3800"/>
              <a:buFont typeface="Arial"/>
              <a:buNone/>
              <a:defRPr sz="3800" b="1"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62" name="Google Shape;162;p32"/>
          <p:cNvSpPr txBox="1">
            <a:spLocks noGrp="1"/>
          </p:cNvSpPr>
          <p:nvPr>
            <p:ph type="body" idx="3"/>
          </p:nvPr>
        </p:nvSpPr>
        <p:spPr>
          <a:xfrm>
            <a:off x="1336675" y="1943100"/>
            <a:ext cx="4086225" cy="58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63" name="Google Shape;163;p32"/>
          <p:cNvSpPr txBox="1">
            <a:spLocks noGrp="1"/>
          </p:cNvSpPr>
          <p:nvPr>
            <p:ph type="body" idx="4"/>
          </p:nvPr>
        </p:nvSpPr>
        <p:spPr>
          <a:xfrm>
            <a:off x="1362075" y="2667000"/>
            <a:ext cx="3946525" cy="199390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90000"/>
              </a:lnSpc>
              <a:spcBef>
                <a:spcPts val="10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1pPr>
            <a:lvl2pPr marL="914400" marR="0" lvl="1"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2pPr>
            <a:lvl3pPr marL="1371600" marR="0" lvl="2"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3pPr>
            <a:lvl4pPr marL="1828800" marR="0" lvl="3"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4pPr>
            <a:lvl5pPr marL="2286000" marR="0" lvl="4"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164" name="Google Shape;164;p32"/>
          <p:cNvPicPr preferRelativeResize="0"/>
          <p:nvPr/>
        </p:nvPicPr>
        <p:blipFill rotWithShape="1">
          <a:blip r:embed="rId2">
            <a:alphaModFix/>
          </a:blip>
          <a:srcRect/>
          <a:stretch/>
        </p:blipFill>
        <p:spPr>
          <a:xfrm>
            <a:off x="975865" y="6193004"/>
            <a:ext cx="1790515" cy="60839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slide 13">
  <p:cSld name="Content slide 13">
    <p:spTree>
      <p:nvGrpSpPr>
        <p:cNvPr id="1" name="Shape 165"/>
        <p:cNvGrpSpPr/>
        <p:nvPr/>
      </p:nvGrpSpPr>
      <p:grpSpPr>
        <a:xfrm>
          <a:off x="0" y="0"/>
          <a:ext cx="0" cy="0"/>
          <a:chOff x="0" y="0"/>
          <a:chExt cx="0" cy="0"/>
        </a:xfrm>
      </p:grpSpPr>
      <p:sp>
        <p:nvSpPr>
          <p:cNvPr id="166" name="Google Shape;166;p33"/>
          <p:cNvSpPr/>
          <p:nvPr/>
        </p:nvSpPr>
        <p:spPr>
          <a:xfrm>
            <a:off x="0" y="6129716"/>
            <a:ext cx="12191999" cy="728284"/>
          </a:xfrm>
          <a:prstGeom prst="rect">
            <a:avLst/>
          </a:prstGeom>
          <a:gradFill>
            <a:gsLst>
              <a:gs pos="0">
                <a:srgbClr val="17336F"/>
              </a:gs>
              <a:gs pos="98000">
                <a:srgbClr val="FFFFFF"/>
              </a:gs>
              <a:gs pos="100000">
                <a:srgbClr val="FFFFFF"/>
              </a:gs>
            </a:gsLst>
            <a:lin ang="0" scaled="0"/>
          </a:grad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rgbClr val="1CAADE"/>
              </a:buClr>
              <a:buSzPts val="2000"/>
              <a:buFont typeface="Oswald"/>
              <a:buNone/>
            </a:pPr>
            <a:endParaRPr sz="2000" b="1" i="0" u="none" strike="noStrike" cap="none">
              <a:solidFill>
                <a:schemeClr val="dk1"/>
              </a:solidFill>
              <a:latin typeface="Oswald"/>
              <a:ea typeface="Oswald"/>
              <a:cs typeface="Oswald"/>
              <a:sym typeface="Oswald"/>
            </a:endParaRPr>
          </a:p>
        </p:txBody>
      </p:sp>
      <p:sp>
        <p:nvSpPr>
          <p:cNvPr id="167" name="Google Shape;167;p33"/>
          <p:cNvSpPr>
            <a:spLocks noGrp="1"/>
          </p:cNvSpPr>
          <p:nvPr>
            <p:ph type="pic" idx="2"/>
          </p:nvPr>
        </p:nvSpPr>
        <p:spPr>
          <a:xfrm>
            <a:off x="6132513" y="0"/>
            <a:ext cx="6059487" cy="4833938"/>
          </a:xfrm>
          <a:prstGeom prst="rect">
            <a:avLst/>
          </a:prstGeom>
          <a:solidFill>
            <a:srgbClr val="D8D8D8"/>
          </a:solidFill>
          <a:ln>
            <a:noFill/>
          </a:ln>
        </p:spPr>
      </p:sp>
      <p:sp>
        <p:nvSpPr>
          <p:cNvPr id="168" name="Google Shape;168;p33"/>
          <p:cNvSpPr/>
          <p:nvPr/>
        </p:nvSpPr>
        <p:spPr>
          <a:xfrm>
            <a:off x="-1" y="0"/>
            <a:ext cx="153641" cy="6860688"/>
          </a:xfrm>
          <a:prstGeom prst="rect">
            <a:avLst/>
          </a:prstGeom>
          <a:solidFill>
            <a:srgbClr val="16346F"/>
          </a:solid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rgbClr val="1CAADE"/>
              </a:buClr>
              <a:buSzPts val="2000"/>
              <a:buFont typeface="Oswald"/>
              <a:buNone/>
            </a:pPr>
            <a:endParaRPr sz="2000" b="1" i="0" u="none" strike="noStrike" cap="none">
              <a:solidFill>
                <a:schemeClr val="dk1"/>
              </a:solidFill>
              <a:latin typeface="Oswald"/>
              <a:ea typeface="Oswald"/>
              <a:cs typeface="Oswald"/>
              <a:sym typeface="Oswald"/>
            </a:endParaRPr>
          </a:p>
        </p:txBody>
      </p:sp>
      <p:sp>
        <p:nvSpPr>
          <p:cNvPr id="169" name="Google Shape;169;p33"/>
          <p:cNvSpPr txBox="1">
            <a:spLocks noGrp="1"/>
          </p:cNvSpPr>
          <p:nvPr>
            <p:ph type="body" idx="1"/>
          </p:nvPr>
        </p:nvSpPr>
        <p:spPr>
          <a:xfrm>
            <a:off x="1336675" y="519113"/>
            <a:ext cx="4608513" cy="8778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3800"/>
              <a:buFont typeface="Arial"/>
              <a:buNone/>
              <a:defRPr sz="3800" b="1"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70" name="Google Shape;170;p33"/>
          <p:cNvSpPr txBox="1">
            <a:spLocks noGrp="1"/>
          </p:cNvSpPr>
          <p:nvPr>
            <p:ph type="body" idx="3"/>
          </p:nvPr>
        </p:nvSpPr>
        <p:spPr>
          <a:xfrm>
            <a:off x="1336675" y="1943100"/>
            <a:ext cx="4086225" cy="58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71" name="Google Shape;171;p33"/>
          <p:cNvSpPr txBox="1">
            <a:spLocks noGrp="1"/>
          </p:cNvSpPr>
          <p:nvPr>
            <p:ph type="body" idx="4"/>
          </p:nvPr>
        </p:nvSpPr>
        <p:spPr>
          <a:xfrm>
            <a:off x="1362075" y="2667000"/>
            <a:ext cx="3946525" cy="199390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90000"/>
              </a:lnSpc>
              <a:spcBef>
                <a:spcPts val="10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1pPr>
            <a:lvl2pPr marL="914400" marR="0" lvl="1"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2pPr>
            <a:lvl3pPr marL="1371600" marR="0" lvl="2"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3pPr>
            <a:lvl4pPr marL="1828800" marR="0" lvl="3"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4pPr>
            <a:lvl5pPr marL="2286000" marR="0" lvl="4"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172" name="Google Shape;172;p33"/>
          <p:cNvPicPr preferRelativeResize="0"/>
          <p:nvPr/>
        </p:nvPicPr>
        <p:blipFill rotWithShape="1">
          <a:blip r:embed="rId2">
            <a:alphaModFix/>
          </a:blip>
          <a:srcRect/>
          <a:stretch/>
        </p:blipFill>
        <p:spPr>
          <a:xfrm>
            <a:off x="975865" y="6193004"/>
            <a:ext cx="1790515" cy="60839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slide 14">
  <p:cSld name="Content slide 14">
    <p:spTree>
      <p:nvGrpSpPr>
        <p:cNvPr id="1" name="Shape 173"/>
        <p:cNvGrpSpPr/>
        <p:nvPr/>
      </p:nvGrpSpPr>
      <p:grpSpPr>
        <a:xfrm>
          <a:off x="0" y="0"/>
          <a:ext cx="0" cy="0"/>
          <a:chOff x="0" y="0"/>
          <a:chExt cx="0" cy="0"/>
        </a:xfrm>
      </p:grpSpPr>
      <p:sp>
        <p:nvSpPr>
          <p:cNvPr id="174" name="Google Shape;174;p34"/>
          <p:cNvSpPr/>
          <p:nvPr/>
        </p:nvSpPr>
        <p:spPr>
          <a:xfrm>
            <a:off x="90376" y="0"/>
            <a:ext cx="12101623" cy="6129716"/>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rgbClr val="1CAADE"/>
              </a:buClr>
              <a:buSzPts val="2000"/>
              <a:buFont typeface="Oswald"/>
              <a:buNone/>
            </a:pPr>
            <a:endParaRPr sz="2000" b="1" i="0" u="none" strike="noStrike" cap="none">
              <a:solidFill>
                <a:schemeClr val="lt1"/>
              </a:solidFill>
              <a:latin typeface="Oswald"/>
              <a:ea typeface="Oswald"/>
              <a:cs typeface="Oswald"/>
              <a:sym typeface="Oswald"/>
            </a:endParaRPr>
          </a:p>
        </p:txBody>
      </p:sp>
      <p:sp>
        <p:nvSpPr>
          <p:cNvPr id="175" name="Google Shape;175;p34"/>
          <p:cNvSpPr/>
          <p:nvPr/>
        </p:nvSpPr>
        <p:spPr>
          <a:xfrm>
            <a:off x="0" y="6129716"/>
            <a:ext cx="12191999" cy="728284"/>
          </a:xfrm>
          <a:prstGeom prst="rect">
            <a:avLst/>
          </a:prstGeom>
          <a:gradFill>
            <a:gsLst>
              <a:gs pos="0">
                <a:srgbClr val="17336F"/>
              </a:gs>
              <a:gs pos="98000">
                <a:srgbClr val="FFFFFF"/>
              </a:gs>
              <a:gs pos="100000">
                <a:srgbClr val="FFFFFF"/>
              </a:gs>
            </a:gsLst>
            <a:lin ang="0" scaled="0"/>
          </a:grad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rgbClr val="1CAADE"/>
              </a:buClr>
              <a:buSzPts val="2000"/>
              <a:buFont typeface="Oswald"/>
              <a:buNone/>
            </a:pPr>
            <a:endParaRPr sz="2000" b="1" i="0" u="none" strike="noStrike" cap="none">
              <a:solidFill>
                <a:schemeClr val="dk1"/>
              </a:solidFill>
              <a:latin typeface="Oswald"/>
              <a:ea typeface="Oswald"/>
              <a:cs typeface="Oswald"/>
              <a:sym typeface="Oswald"/>
            </a:endParaRPr>
          </a:p>
        </p:txBody>
      </p:sp>
      <p:sp>
        <p:nvSpPr>
          <p:cNvPr id="176" name="Google Shape;176;p34"/>
          <p:cNvSpPr>
            <a:spLocks noGrp="1"/>
          </p:cNvSpPr>
          <p:nvPr>
            <p:ph type="pic" idx="2"/>
          </p:nvPr>
        </p:nvSpPr>
        <p:spPr>
          <a:xfrm>
            <a:off x="6132513" y="0"/>
            <a:ext cx="6059487" cy="4833938"/>
          </a:xfrm>
          <a:prstGeom prst="rect">
            <a:avLst/>
          </a:prstGeom>
          <a:solidFill>
            <a:srgbClr val="BFBFBF"/>
          </a:solidFill>
          <a:ln>
            <a:noFill/>
          </a:ln>
        </p:spPr>
      </p:sp>
      <p:sp>
        <p:nvSpPr>
          <p:cNvPr id="177" name="Google Shape;177;p34"/>
          <p:cNvSpPr/>
          <p:nvPr/>
        </p:nvSpPr>
        <p:spPr>
          <a:xfrm>
            <a:off x="-1" y="0"/>
            <a:ext cx="153641" cy="6860688"/>
          </a:xfrm>
          <a:prstGeom prst="rect">
            <a:avLst/>
          </a:prstGeom>
          <a:solidFill>
            <a:srgbClr val="16346F"/>
          </a:solid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rgbClr val="1CAADE"/>
              </a:buClr>
              <a:buSzPts val="2000"/>
              <a:buFont typeface="Oswald"/>
              <a:buNone/>
            </a:pPr>
            <a:endParaRPr sz="2000" b="1" i="0" u="none" strike="noStrike" cap="none">
              <a:solidFill>
                <a:schemeClr val="dk1"/>
              </a:solidFill>
              <a:latin typeface="Oswald"/>
              <a:ea typeface="Oswald"/>
              <a:cs typeface="Oswald"/>
              <a:sym typeface="Oswald"/>
            </a:endParaRPr>
          </a:p>
        </p:txBody>
      </p:sp>
      <p:sp>
        <p:nvSpPr>
          <p:cNvPr id="178" name="Google Shape;178;p34"/>
          <p:cNvSpPr txBox="1">
            <a:spLocks noGrp="1"/>
          </p:cNvSpPr>
          <p:nvPr>
            <p:ph type="body" idx="1"/>
          </p:nvPr>
        </p:nvSpPr>
        <p:spPr>
          <a:xfrm>
            <a:off x="1336675" y="519113"/>
            <a:ext cx="4608513" cy="8778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3800"/>
              <a:buFont typeface="Arial"/>
              <a:buNone/>
              <a:defRPr sz="3800" b="1"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79" name="Google Shape;179;p34"/>
          <p:cNvSpPr txBox="1">
            <a:spLocks noGrp="1"/>
          </p:cNvSpPr>
          <p:nvPr>
            <p:ph type="body" idx="3"/>
          </p:nvPr>
        </p:nvSpPr>
        <p:spPr>
          <a:xfrm>
            <a:off x="1336675" y="1943100"/>
            <a:ext cx="4086225" cy="58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80" name="Google Shape;180;p34"/>
          <p:cNvSpPr txBox="1">
            <a:spLocks noGrp="1"/>
          </p:cNvSpPr>
          <p:nvPr>
            <p:ph type="body" idx="4"/>
          </p:nvPr>
        </p:nvSpPr>
        <p:spPr>
          <a:xfrm>
            <a:off x="1362075" y="2667000"/>
            <a:ext cx="3946525" cy="199390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90000"/>
              </a:lnSpc>
              <a:spcBef>
                <a:spcPts val="10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1pPr>
            <a:lvl2pPr marL="914400" marR="0" lvl="1"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2pPr>
            <a:lvl3pPr marL="1371600" marR="0" lvl="2"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3pPr>
            <a:lvl4pPr marL="1828800" marR="0" lvl="3"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4pPr>
            <a:lvl5pPr marL="2286000" marR="0" lvl="4"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181" name="Google Shape;181;p34"/>
          <p:cNvPicPr preferRelativeResize="0"/>
          <p:nvPr/>
        </p:nvPicPr>
        <p:blipFill rotWithShape="1">
          <a:blip r:embed="rId2">
            <a:alphaModFix/>
          </a:blip>
          <a:srcRect/>
          <a:stretch/>
        </p:blipFill>
        <p:spPr>
          <a:xfrm>
            <a:off x="975865" y="6193004"/>
            <a:ext cx="1790515" cy="60839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ontent slide 15">
  <p:cSld name="Content slide 15">
    <p:spTree>
      <p:nvGrpSpPr>
        <p:cNvPr id="1" name="Shape 182"/>
        <p:cNvGrpSpPr/>
        <p:nvPr/>
      </p:nvGrpSpPr>
      <p:grpSpPr>
        <a:xfrm>
          <a:off x="0" y="0"/>
          <a:ext cx="0" cy="0"/>
          <a:chOff x="0" y="0"/>
          <a:chExt cx="0" cy="0"/>
        </a:xfrm>
      </p:grpSpPr>
      <p:sp>
        <p:nvSpPr>
          <p:cNvPr id="183" name="Google Shape;183;p35"/>
          <p:cNvSpPr>
            <a:spLocks noGrp="1"/>
          </p:cNvSpPr>
          <p:nvPr>
            <p:ph type="pic" idx="2"/>
          </p:nvPr>
        </p:nvSpPr>
        <p:spPr>
          <a:xfrm>
            <a:off x="74141" y="2688"/>
            <a:ext cx="12117859" cy="6126650"/>
          </a:xfrm>
          <a:prstGeom prst="rect">
            <a:avLst/>
          </a:prstGeom>
          <a:solidFill>
            <a:srgbClr val="D8D8D8"/>
          </a:solidFill>
          <a:ln>
            <a:noFill/>
          </a:ln>
        </p:spPr>
      </p:sp>
      <p:sp>
        <p:nvSpPr>
          <p:cNvPr id="184" name="Google Shape;184;p35"/>
          <p:cNvSpPr/>
          <p:nvPr/>
        </p:nvSpPr>
        <p:spPr>
          <a:xfrm>
            <a:off x="0" y="6129716"/>
            <a:ext cx="12191999" cy="728284"/>
          </a:xfrm>
          <a:prstGeom prst="rect">
            <a:avLst/>
          </a:prstGeom>
          <a:gradFill>
            <a:gsLst>
              <a:gs pos="0">
                <a:srgbClr val="17336F"/>
              </a:gs>
              <a:gs pos="100000">
                <a:srgbClr val="D8D8D8"/>
              </a:gs>
            </a:gsLst>
            <a:lin ang="0" scaled="0"/>
          </a:grad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rgbClr val="1CAADE"/>
              </a:buClr>
              <a:buSzPts val="2000"/>
              <a:buFont typeface="Oswald"/>
              <a:buNone/>
            </a:pPr>
            <a:endParaRPr sz="2000" b="1" i="0" u="none" strike="noStrike" cap="none">
              <a:solidFill>
                <a:schemeClr val="dk1"/>
              </a:solidFill>
              <a:latin typeface="Oswald"/>
              <a:ea typeface="Oswald"/>
              <a:cs typeface="Oswald"/>
              <a:sym typeface="Oswald"/>
            </a:endParaRPr>
          </a:p>
        </p:txBody>
      </p:sp>
      <p:sp>
        <p:nvSpPr>
          <p:cNvPr id="185" name="Google Shape;185;p35"/>
          <p:cNvSpPr/>
          <p:nvPr/>
        </p:nvSpPr>
        <p:spPr>
          <a:xfrm>
            <a:off x="-1" y="0"/>
            <a:ext cx="153641" cy="6860688"/>
          </a:xfrm>
          <a:prstGeom prst="rect">
            <a:avLst/>
          </a:prstGeom>
          <a:solidFill>
            <a:srgbClr val="16346F"/>
          </a:solid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rgbClr val="1CAADE"/>
              </a:buClr>
              <a:buSzPts val="2000"/>
              <a:buFont typeface="Oswald"/>
              <a:buNone/>
            </a:pPr>
            <a:endParaRPr sz="2000" b="1" i="0" u="none" strike="noStrike" cap="none">
              <a:solidFill>
                <a:schemeClr val="dk1"/>
              </a:solidFill>
              <a:latin typeface="Oswald"/>
              <a:ea typeface="Oswald"/>
              <a:cs typeface="Oswald"/>
              <a:sym typeface="Oswald"/>
            </a:endParaRPr>
          </a:p>
        </p:txBody>
      </p:sp>
      <p:sp>
        <p:nvSpPr>
          <p:cNvPr id="186" name="Google Shape;186;p35"/>
          <p:cNvSpPr txBox="1">
            <a:spLocks noGrp="1"/>
          </p:cNvSpPr>
          <p:nvPr>
            <p:ph type="body" idx="1"/>
          </p:nvPr>
        </p:nvSpPr>
        <p:spPr>
          <a:xfrm>
            <a:off x="1336675" y="519113"/>
            <a:ext cx="4608513" cy="8778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3800"/>
              <a:buFont typeface="Arial"/>
              <a:buNone/>
              <a:defRPr sz="3800" b="1"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87" name="Google Shape;187;p35"/>
          <p:cNvSpPr txBox="1">
            <a:spLocks noGrp="1"/>
          </p:cNvSpPr>
          <p:nvPr>
            <p:ph type="body" idx="3"/>
          </p:nvPr>
        </p:nvSpPr>
        <p:spPr>
          <a:xfrm>
            <a:off x="1336675" y="1943100"/>
            <a:ext cx="4086225" cy="58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88" name="Google Shape;188;p35"/>
          <p:cNvSpPr txBox="1">
            <a:spLocks noGrp="1"/>
          </p:cNvSpPr>
          <p:nvPr>
            <p:ph type="body" idx="4"/>
          </p:nvPr>
        </p:nvSpPr>
        <p:spPr>
          <a:xfrm>
            <a:off x="1362075" y="2667000"/>
            <a:ext cx="3946525" cy="199390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90000"/>
              </a:lnSpc>
              <a:spcBef>
                <a:spcPts val="10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1pPr>
            <a:lvl2pPr marL="914400" marR="0" lvl="1"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2pPr>
            <a:lvl3pPr marL="1371600" marR="0" lvl="2"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3pPr>
            <a:lvl4pPr marL="1828800" marR="0" lvl="3"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4pPr>
            <a:lvl5pPr marL="2286000" marR="0" lvl="4"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189" name="Google Shape;189;p35"/>
          <p:cNvPicPr preferRelativeResize="0"/>
          <p:nvPr/>
        </p:nvPicPr>
        <p:blipFill rotWithShape="1">
          <a:blip r:embed="rId2">
            <a:alphaModFix/>
          </a:blip>
          <a:srcRect/>
          <a:stretch/>
        </p:blipFill>
        <p:spPr>
          <a:xfrm>
            <a:off x="975865" y="6193004"/>
            <a:ext cx="1790515" cy="60839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ontent slide 16">
  <p:cSld name="Content slide 16">
    <p:spTree>
      <p:nvGrpSpPr>
        <p:cNvPr id="1" name="Shape 190"/>
        <p:cNvGrpSpPr/>
        <p:nvPr/>
      </p:nvGrpSpPr>
      <p:grpSpPr>
        <a:xfrm>
          <a:off x="0" y="0"/>
          <a:ext cx="0" cy="0"/>
          <a:chOff x="0" y="0"/>
          <a:chExt cx="0" cy="0"/>
        </a:xfrm>
      </p:grpSpPr>
      <p:sp>
        <p:nvSpPr>
          <p:cNvPr id="191" name="Google Shape;191;p36"/>
          <p:cNvSpPr>
            <a:spLocks noGrp="1"/>
          </p:cNvSpPr>
          <p:nvPr>
            <p:ph type="pic" idx="2"/>
          </p:nvPr>
        </p:nvSpPr>
        <p:spPr>
          <a:xfrm>
            <a:off x="90616" y="2688"/>
            <a:ext cx="12101384" cy="6126650"/>
          </a:xfrm>
          <a:prstGeom prst="rect">
            <a:avLst/>
          </a:prstGeom>
          <a:solidFill>
            <a:srgbClr val="D8D8D8"/>
          </a:solidFill>
          <a:ln>
            <a:noFill/>
          </a:ln>
        </p:spPr>
      </p:sp>
      <p:sp>
        <p:nvSpPr>
          <p:cNvPr id="192" name="Google Shape;192;p36"/>
          <p:cNvSpPr/>
          <p:nvPr/>
        </p:nvSpPr>
        <p:spPr>
          <a:xfrm>
            <a:off x="0" y="6129716"/>
            <a:ext cx="12191999" cy="728284"/>
          </a:xfrm>
          <a:prstGeom prst="rect">
            <a:avLst/>
          </a:prstGeom>
          <a:gradFill>
            <a:gsLst>
              <a:gs pos="0">
                <a:srgbClr val="17336F"/>
              </a:gs>
              <a:gs pos="100000">
                <a:srgbClr val="D8D8D8"/>
              </a:gs>
            </a:gsLst>
            <a:lin ang="0" scaled="0"/>
          </a:grad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rgbClr val="1CAADE"/>
              </a:buClr>
              <a:buSzPts val="2000"/>
              <a:buFont typeface="Oswald"/>
              <a:buNone/>
            </a:pPr>
            <a:endParaRPr sz="2000" b="1" i="0" u="none" strike="noStrike" cap="none">
              <a:solidFill>
                <a:schemeClr val="dk1"/>
              </a:solidFill>
              <a:latin typeface="Oswald"/>
              <a:ea typeface="Oswald"/>
              <a:cs typeface="Oswald"/>
              <a:sym typeface="Oswald"/>
            </a:endParaRPr>
          </a:p>
        </p:txBody>
      </p:sp>
      <p:sp>
        <p:nvSpPr>
          <p:cNvPr id="193" name="Google Shape;193;p36"/>
          <p:cNvSpPr/>
          <p:nvPr/>
        </p:nvSpPr>
        <p:spPr>
          <a:xfrm>
            <a:off x="-1" y="0"/>
            <a:ext cx="153641" cy="6860688"/>
          </a:xfrm>
          <a:prstGeom prst="rect">
            <a:avLst/>
          </a:prstGeom>
          <a:solidFill>
            <a:srgbClr val="16346F"/>
          </a:solid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rgbClr val="1CAADE"/>
              </a:buClr>
              <a:buSzPts val="2000"/>
              <a:buFont typeface="Oswald"/>
              <a:buNone/>
            </a:pPr>
            <a:endParaRPr sz="2000" b="1" i="0" u="none" strike="noStrike" cap="none">
              <a:solidFill>
                <a:schemeClr val="dk1"/>
              </a:solidFill>
              <a:latin typeface="Oswald"/>
              <a:ea typeface="Oswald"/>
              <a:cs typeface="Oswald"/>
              <a:sym typeface="Oswald"/>
            </a:endParaRPr>
          </a:p>
        </p:txBody>
      </p:sp>
      <p:sp>
        <p:nvSpPr>
          <p:cNvPr id="194" name="Google Shape;194;p36"/>
          <p:cNvSpPr txBox="1">
            <a:spLocks noGrp="1"/>
          </p:cNvSpPr>
          <p:nvPr>
            <p:ph type="body" idx="1"/>
          </p:nvPr>
        </p:nvSpPr>
        <p:spPr>
          <a:xfrm>
            <a:off x="1003300" y="1863725"/>
            <a:ext cx="10172700" cy="199707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6800"/>
              <a:buFont typeface="Arial"/>
              <a:buNone/>
              <a:defRPr sz="6800" b="1"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95" name="Google Shape;195;p36"/>
          <p:cNvSpPr txBox="1"/>
          <p:nvPr/>
        </p:nvSpPr>
        <p:spPr>
          <a:xfrm>
            <a:off x="1482436" y="4167455"/>
            <a:ext cx="5430982" cy="58477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1CAADE"/>
              </a:buClr>
              <a:buSzPts val="2000"/>
              <a:buFont typeface="Oswald"/>
              <a:buNone/>
            </a:pPr>
            <a:r>
              <a:rPr lang="en-GB" sz="2000" b="1" i="0" u="none" strike="noStrike" cap="none">
                <a:solidFill>
                  <a:srgbClr val="1CAADE"/>
                </a:solidFill>
                <a:latin typeface="Oswald"/>
                <a:ea typeface="Oswald"/>
                <a:cs typeface="Oswald"/>
                <a:sym typeface="Oswald"/>
              </a:rPr>
              <a:t>Use this design for one line statements]</a:t>
            </a:r>
            <a:endParaRPr/>
          </a:p>
          <a:p>
            <a:pPr marL="0" marR="0" lvl="0" indent="0" algn="l" rtl="0">
              <a:lnSpc>
                <a:spcPct val="80000"/>
              </a:lnSpc>
              <a:spcBef>
                <a:spcPts val="0"/>
              </a:spcBef>
              <a:spcAft>
                <a:spcPts val="0"/>
              </a:spcAft>
              <a:buClr>
                <a:srgbClr val="1CAADE"/>
              </a:buClr>
              <a:buSzPts val="2000"/>
              <a:buFont typeface="Oswald"/>
              <a:buNone/>
            </a:pPr>
            <a:endParaRPr sz="2000" b="1" i="0" u="none" strike="noStrike" cap="none">
              <a:solidFill>
                <a:srgbClr val="1CAADE"/>
              </a:solidFill>
              <a:latin typeface="Oswald"/>
              <a:ea typeface="Oswald"/>
              <a:cs typeface="Oswald"/>
              <a:sym typeface="Oswald"/>
            </a:endParaRPr>
          </a:p>
        </p:txBody>
      </p:sp>
      <p:pic>
        <p:nvPicPr>
          <p:cNvPr id="196" name="Google Shape;196;p36"/>
          <p:cNvPicPr preferRelativeResize="0"/>
          <p:nvPr/>
        </p:nvPicPr>
        <p:blipFill rotWithShape="1">
          <a:blip r:embed="rId2">
            <a:alphaModFix/>
          </a:blip>
          <a:srcRect/>
          <a:stretch/>
        </p:blipFill>
        <p:spPr>
          <a:xfrm>
            <a:off x="975865" y="6193004"/>
            <a:ext cx="1790515" cy="60839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Queen Mary endslide">
  <p:cSld name="Queen Mary endslide">
    <p:spTree>
      <p:nvGrpSpPr>
        <p:cNvPr id="1" name="Shape 197"/>
        <p:cNvGrpSpPr/>
        <p:nvPr/>
      </p:nvGrpSpPr>
      <p:grpSpPr>
        <a:xfrm>
          <a:off x="0" y="0"/>
          <a:ext cx="0" cy="0"/>
          <a:chOff x="0" y="0"/>
          <a:chExt cx="0" cy="0"/>
        </a:xfrm>
      </p:grpSpPr>
      <p:sp>
        <p:nvSpPr>
          <p:cNvPr id="198" name="Google Shape;198;p37"/>
          <p:cNvSpPr/>
          <p:nvPr/>
        </p:nvSpPr>
        <p:spPr>
          <a:xfrm>
            <a:off x="0" y="0"/>
            <a:ext cx="12192000" cy="6858000"/>
          </a:xfrm>
          <a:prstGeom prst="rect">
            <a:avLst/>
          </a:prstGeom>
          <a:solidFill>
            <a:srgbClr val="16346F"/>
          </a:solid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rgbClr val="1CAADE"/>
              </a:buClr>
              <a:buSzPts val="2000"/>
              <a:buFont typeface="Oswald"/>
              <a:buNone/>
            </a:pPr>
            <a:endParaRPr sz="2000" b="1" i="0" u="none" strike="noStrike" cap="none">
              <a:solidFill>
                <a:schemeClr val="dk1"/>
              </a:solidFill>
              <a:latin typeface="Oswald"/>
              <a:ea typeface="Oswald"/>
              <a:cs typeface="Oswald"/>
              <a:sym typeface="Oswald"/>
            </a:endParaRPr>
          </a:p>
        </p:txBody>
      </p:sp>
      <p:pic>
        <p:nvPicPr>
          <p:cNvPr id="199" name="Google Shape;199;p37"/>
          <p:cNvPicPr preferRelativeResize="0"/>
          <p:nvPr/>
        </p:nvPicPr>
        <p:blipFill rotWithShape="1">
          <a:blip r:embed="rId2">
            <a:alphaModFix/>
          </a:blip>
          <a:srcRect/>
          <a:stretch/>
        </p:blipFill>
        <p:spPr>
          <a:xfrm>
            <a:off x="1450976" y="2024063"/>
            <a:ext cx="9249976" cy="2458213"/>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19_Custom Layout">
  <p:cSld name="19_Custom Layout">
    <p:spTree>
      <p:nvGrpSpPr>
        <p:cNvPr id="1" name="Shape 200"/>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7"/>
        <p:cNvGrpSpPr/>
        <p:nvPr/>
      </p:nvGrpSpPr>
      <p:grpSpPr>
        <a:xfrm>
          <a:off x="0" y="0"/>
          <a:ext cx="0" cy="0"/>
          <a:chOff x="0" y="0"/>
          <a:chExt cx="0" cy="0"/>
        </a:xfrm>
      </p:grpSpPr>
      <p:sp>
        <p:nvSpPr>
          <p:cNvPr id="18" name="Google Shape;18;p15"/>
          <p:cNvSpPr/>
          <p:nvPr/>
        </p:nvSpPr>
        <p:spPr>
          <a:xfrm>
            <a:off x="0" y="0"/>
            <a:ext cx="12192000" cy="6858000"/>
          </a:xfrm>
          <a:prstGeom prst="rect">
            <a:avLst/>
          </a:prstGeom>
          <a:solidFill>
            <a:srgbClr val="16346F"/>
          </a:solid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rgbClr val="1CAADE"/>
              </a:buClr>
              <a:buSzPts val="2000"/>
              <a:buFont typeface="Oswald"/>
              <a:buNone/>
            </a:pPr>
            <a:endParaRPr sz="2000" b="1" i="0" u="none" strike="noStrike" cap="none">
              <a:solidFill>
                <a:schemeClr val="dk1"/>
              </a:solidFill>
              <a:latin typeface="Oswald"/>
              <a:ea typeface="Oswald"/>
              <a:cs typeface="Oswald"/>
              <a:sym typeface="Oswald"/>
            </a:endParaRPr>
          </a:p>
        </p:txBody>
      </p:sp>
      <p:pic>
        <p:nvPicPr>
          <p:cNvPr id="19" name="Google Shape;19;p15"/>
          <p:cNvPicPr preferRelativeResize="0"/>
          <p:nvPr/>
        </p:nvPicPr>
        <p:blipFill rotWithShape="1">
          <a:blip r:embed="rId2">
            <a:alphaModFix/>
          </a:blip>
          <a:srcRect/>
          <a:stretch/>
        </p:blipFill>
        <p:spPr>
          <a:xfrm>
            <a:off x="1450976" y="2024063"/>
            <a:ext cx="9249976" cy="2458213"/>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amp;E intro slide WHITE">
  <p:cSld name="S&amp;E intro slide WHITE">
    <p:spTree>
      <p:nvGrpSpPr>
        <p:cNvPr id="1" name="Shape 20"/>
        <p:cNvGrpSpPr/>
        <p:nvPr/>
      </p:nvGrpSpPr>
      <p:grpSpPr>
        <a:xfrm>
          <a:off x="0" y="0"/>
          <a:ext cx="0" cy="0"/>
          <a:chOff x="0" y="0"/>
          <a:chExt cx="0" cy="0"/>
        </a:xfrm>
      </p:grpSpPr>
      <p:sp>
        <p:nvSpPr>
          <p:cNvPr id="21" name="Google Shape;21;p16"/>
          <p:cNvSpPr/>
          <p:nvPr/>
        </p:nvSpPr>
        <p:spPr>
          <a:xfrm>
            <a:off x="-1" y="2688"/>
            <a:ext cx="153641" cy="6858000"/>
          </a:xfrm>
          <a:prstGeom prst="rect">
            <a:avLst/>
          </a:prstGeom>
          <a:solidFill>
            <a:srgbClr val="16346F"/>
          </a:solid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rgbClr val="1CAADE"/>
              </a:buClr>
              <a:buSzPts val="2000"/>
              <a:buFont typeface="Oswald"/>
              <a:buNone/>
            </a:pPr>
            <a:endParaRPr sz="2000" b="1" i="0" u="none" strike="noStrike" cap="none">
              <a:solidFill>
                <a:schemeClr val="dk1"/>
              </a:solidFill>
              <a:latin typeface="Oswald"/>
              <a:ea typeface="Oswald"/>
              <a:cs typeface="Oswald"/>
              <a:sym typeface="Oswald"/>
            </a:endParaRPr>
          </a:p>
        </p:txBody>
      </p:sp>
      <p:sp>
        <p:nvSpPr>
          <p:cNvPr id="22" name="Google Shape;22;p16"/>
          <p:cNvSpPr txBox="1">
            <a:spLocks noGrp="1"/>
          </p:cNvSpPr>
          <p:nvPr>
            <p:ph type="body" idx="1"/>
          </p:nvPr>
        </p:nvSpPr>
        <p:spPr>
          <a:xfrm>
            <a:off x="1323975" y="3338513"/>
            <a:ext cx="7032625" cy="7254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5000"/>
              <a:buFont typeface="Arial"/>
              <a:buNone/>
              <a:defRPr sz="5000" b="1"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3" name="Google Shape;23;p16"/>
          <p:cNvSpPr txBox="1">
            <a:spLocks noGrp="1"/>
          </p:cNvSpPr>
          <p:nvPr>
            <p:ph type="body" idx="2"/>
          </p:nvPr>
        </p:nvSpPr>
        <p:spPr>
          <a:xfrm>
            <a:off x="1349375" y="4229100"/>
            <a:ext cx="6359525" cy="8509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24" name="Google Shape;24;p16"/>
          <p:cNvPicPr preferRelativeResize="0"/>
          <p:nvPr/>
        </p:nvPicPr>
        <p:blipFill rotWithShape="1">
          <a:blip r:embed="rId2">
            <a:alphaModFix/>
          </a:blip>
          <a:srcRect/>
          <a:stretch/>
        </p:blipFill>
        <p:spPr>
          <a:xfrm>
            <a:off x="1450975" y="620713"/>
            <a:ext cx="5836486" cy="198315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amp;E intro slide IMAGE BACKGROUND">
  <p:cSld name="S&amp;E intro slide IMAGE BACKGROUND">
    <p:spTree>
      <p:nvGrpSpPr>
        <p:cNvPr id="1" name="Shape 25"/>
        <p:cNvGrpSpPr/>
        <p:nvPr/>
      </p:nvGrpSpPr>
      <p:grpSpPr>
        <a:xfrm>
          <a:off x="0" y="0"/>
          <a:ext cx="0" cy="0"/>
          <a:chOff x="0" y="0"/>
          <a:chExt cx="0" cy="0"/>
        </a:xfrm>
      </p:grpSpPr>
      <p:sp>
        <p:nvSpPr>
          <p:cNvPr id="26" name="Google Shape;26;p17"/>
          <p:cNvSpPr>
            <a:spLocks noGrp="1"/>
          </p:cNvSpPr>
          <p:nvPr>
            <p:ph type="pic" idx="2"/>
          </p:nvPr>
        </p:nvSpPr>
        <p:spPr>
          <a:xfrm>
            <a:off x="0" y="0"/>
            <a:ext cx="12192000" cy="6858000"/>
          </a:xfrm>
          <a:prstGeom prst="rect">
            <a:avLst/>
          </a:prstGeom>
          <a:solidFill>
            <a:srgbClr val="D8D8D8"/>
          </a:solidFill>
          <a:ln>
            <a:noFill/>
          </a:ln>
        </p:spPr>
      </p:sp>
      <p:sp>
        <p:nvSpPr>
          <p:cNvPr id="27" name="Google Shape;27;p17"/>
          <p:cNvSpPr txBox="1">
            <a:spLocks noGrp="1"/>
          </p:cNvSpPr>
          <p:nvPr>
            <p:ph type="body" idx="1"/>
          </p:nvPr>
        </p:nvSpPr>
        <p:spPr>
          <a:xfrm>
            <a:off x="1323975" y="3338513"/>
            <a:ext cx="7032625" cy="7254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5000"/>
              <a:buFont typeface="Arial"/>
              <a:buNone/>
              <a:defRPr sz="5000" b="1" i="0" u="none" strike="noStrike" cap="none">
                <a:solidFill>
                  <a:schemeClr val="lt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8" name="Google Shape;28;p17"/>
          <p:cNvSpPr txBox="1">
            <a:spLocks noGrp="1"/>
          </p:cNvSpPr>
          <p:nvPr>
            <p:ph type="body" idx="3"/>
          </p:nvPr>
        </p:nvSpPr>
        <p:spPr>
          <a:xfrm>
            <a:off x="1349375" y="4229100"/>
            <a:ext cx="6359525" cy="8509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29" name="Google Shape;29;p17"/>
          <p:cNvPicPr preferRelativeResize="0"/>
          <p:nvPr/>
        </p:nvPicPr>
        <p:blipFill rotWithShape="1">
          <a:blip r:embed="rId2">
            <a:alphaModFix/>
          </a:blip>
          <a:srcRect/>
          <a:stretch/>
        </p:blipFill>
        <p:spPr>
          <a:xfrm>
            <a:off x="1450975" y="620713"/>
            <a:ext cx="5836486" cy="19831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ideo slide">
  <p:cSld name="Video slide">
    <p:spTree>
      <p:nvGrpSpPr>
        <p:cNvPr id="1" name="Shape 30"/>
        <p:cNvGrpSpPr/>
        <p:nvPr/>
      </p:nvGrpSpPr>
      <p:grpSpPr>
        <a:xfrm>
          <a:off x="0" y="0"/>
          <a:ext cx="0" cy="0"/>
          <a:chOff x="0" y="0"/>
          <a:chExt cx="0" cy="0"/>
        </a:xfrm>
      </p:grpSpPr>
      <p:sp>
        <p:nvSpPr>
          <p:cNvPr id="31" name="Google Shape;31;p18"/>
          <p:cNvSpPr/>
          <p:nvPr/>
        </p:nvSpPr>
        <p:spPr>
          <a:xfrm>
            <a:off x="0" y="6129716"/>
            <a:ext cx="12191999" cy="728284"/>
          </a:xfrm>
          <a:prstGeom prst="rect">
            <a:avLst/>
          </a:prstGeom>
          <a:gradFill>
            <a:gsLst>
              <a:gs pos="0">
                <a:srgbClr val="17336F"/>
              </a:gs>
              <a:gs pos="98000">
                <a:srgbClr val="FFFFFF"/>
              </a:gs>
              <a:gs pos="100000">
                <a:srgbClr val="FFFFFF"/>
              </a:gs>
            </a:gsLst>
            <a:lin ang="0" scaled="0"/>
          </a:grad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rgbClr val="1CAADE"/>
              </a:buClr>
              <a:buSzPts val="2000"/>
              <a:buFont typeface="Oswald"/>
              <a:buNone/>
            </a:pPr>
            <a:endParaRPr sz="2000" b="1" i="0" u="none" strike="noStrike" cap="none">
              <a:solidFill>
                <a:schemeClr val="dk1"/>
              </a:solidFill>
              <a:latin typeface="Oswald"/>
              <a:ea typeface="Oswald"/>
              <a:cs typeface="Oswald"/>
              <a:sym typeface="Oswald"/>
            </a:endParaRPr>
          </a:p>
        </p:txBody>
      </p:sp>
      <p:sp>
        <p:nvSpPr>
          <p:cNvPr id="32" name="Google Shape;32;p18"/>
          <p:cNvSpPr/>
          <p:nvPr/>
        </p:nvSpPr>
        <p:spPr>
          <a:xfrm>
            <a:off x="-1" y="2688"/>
            <a:ext cx="153641" cy="6858000"/>
          </a:xfrm>
          <a:prstGeom prst="rect">
            <a:avLst/>
          </a:prstGeom>
          <a:solidFill>
            <a:srgbClr val="16346F"/>
          </a:solid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rgbClr val="1CAADE"/>
              </a:buClr>
              <a:buSzPts val="2000"/>
              <a:buFont typeface="Oswald"/>
              <a:buNone/>
            </a:pPr>
            <a:endParaRPr sz="2000" b="1" i="0" u="none" strike="noStrike" cap="none">
              <a:solidFill>
                <a:schemeClr val="dk1"/>
              </a:solidFill>
              <a:latin typeface="Oswald"/>
              <a:ea typeface="Oswald"/>
              <a:cs typeface="Oswald"/>
              <a:sym typeface="Oswald"/>
            </a:endParaRPr>
          </a:p>
        </p:txBody>
      </p:sp>
      <p:sp>
        <p:nvSpPr>
          <p:cNvPr id="33" name="Google Shape;33;p18"/>
          <p:cNvSpPr>
            <a:spLocks noGrp="1"/>
          </p:cNvSpPr>
          <p:nvPr>
            <p:ph type="media" idx="2"/>
          </p:nvPr>
        </p:nvSpPr>
        <p:spPr>
          <a:xfrm>
            <a:off x="1450975" y="1417638"/>
            <a:ext cx="9253538" cy="4365625"/>
          </a:xfrm>
          <a:prstGeom prst="rect">
            <a:avLst/>
          </a:prstGeom>
          <a:solidFill>
            <a:srgbClr val="D8D8D8"/>
          </a:solid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4" name="Google Shape;34;p18"/>
          <p:cNvSpPr txBox="1">
            <a:spLocks noGrp="1"/>
          </p:cNvSpPr>
          <p:nvPr>
            <p:ph type="body" idx="1"/>
          </p:nvPr>
        </p:nvSpPr>
        <p:spPr>
          <a:xfrm>
            <a:off x="1450975" y="620713"/>
            <a:ext cx="7705725" cy="6604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5000"/>
              <a:buFont typeface="Arial"/>
              <a:buNone/>
              <a:defRPr sz="5000" b="1"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35" name="Google Shape;35;p18"/>
          <p:cNvPicPr preferRelativeResize="0"/>
          <p:nvPr/>
        </p:nvPicPr>
        <p:blipFill rotWithShape="1">
          <a:blip r:embed="rId2">
            <a:alphaModFix/>
          </a:blip>
          <a:srcRect/>
          <a:stretch/>
        </p:blipFill>
        <p:spPr>
          <a:xfrm>
            <a:off x="975865" y="6193004"/>
            <a:ext cx="1790515" cy="60839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amp;E divider">
  <p:cSld name="S&amp;E divider">
    <p:spTree>
      <p:nvGrpSpPr>
        <p:cNvPr id="1" name="Shape 36"/>
        <p:cNvGrpSpPr/>
        <p:nvPr/>
      </p:nvGrpSpPr>
      <p:grpSpPr>
        <a:xfrm>
          <a:off x="0" y="0"/>
          <a:ext cx="0" cy="0"/>
          <a:chOff x="0" y="0"/>
          <a:chExt cx="0" cy="0"/>
        </a:xfrm>
      </p:grpSpPr>
      <p:sp>
        <p:nvSpPr>
          <p:cNvPr id="37" name="Google Shape;37;p19"/>
          <p:cNvSpPr/>
          <p:nvPr/>
        </p:nvSpPr>
        <p:spPr>
          <a:xfrm>
            <a:off x="0" y="0"/>
            <a:ext cx="12192000" cy="6858000"/>
          </a:xfrm>
          <a:prstGeom prst="rect">
            <a:avLst/>
          </a:prstGeom>
          <a:solidFill>
            <a:srgbClr val="16346F"/>
          </a:solid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rgbClr val="1CAADE"/>
              </a:buClr>
              <a:buSzPts val="2000"/>
              <a:buFont typeface="Oswald"/>
              <a:buNone/>
            </a:pPr>
            <a:endParaRPr sz="2000" b="1" i="0" u="none" strike="noStrike" cap="none">
              <a:solidFill>
                <a:schemeClr val="dk1"/>
              </a:solidFill>
              <a:latin typeface="Oswald"/>
              <a:ea typeface="Oswald"/>
              <a:cs typeface="Oswald"/>
              <a:sym typeface="Oswald"/>
            </a:endParaRPr>
          </a:p>
        </p:txBody>
      </p:sp>
      <p:sp>
        <p:nvSpPr>
          <p:cNvPr id="38" name="Google Shape;38;p19"/>
          <p:cNvSpPr txBox="1">
            <a:spLocks noGrp="1"/>
          </p:cNvSpPr>
          <p:nvPr>
            <p:ph type="body" idx="1"/>
          </p:nvPr>
        </p:nvSpPr>
        <p:spPr>
          <a:xfrm>
            <a:off x="1323975" y="3338513"/>
            <a:ext cx="7032625" cy="7254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5000"/>
              <a:buFont typeface="Arial"/>
              <a:buNone/>
              <a:defRPr sz="5000" b="1" i="0" u="none" strike="noStrike" cap="none">
                <a:solidFill>
                  <a:schemeClr val="lt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9" name="Google Shape;39;p19"/>
          <p:cNvSpPr txBox="1">
            <a:spLocks noGrp="1"/>
          </p:cNvSpPr>
          <p:nvPr>
            <p:ph type="body" idx="2"/>
          </p:nvPr>
        </p:nvSpPr>
        <p:spPr>
          <a:xfrm>
            <a:off x="1349375" y="4229100"/>
            <a:ext cx="6359525" cy="8509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40" name="Google Shape;40;p19"/>
          <p:cNvPicPr preferRelativeResize="0"/>
          <p:nvPr/>
        </p:nvPicPr>
        <p:blipFill rotWithShape="1">
          <a:blip r:embed="rId2">
            <a:alphaModFix/>
          </a:blip>
          <a:srcRect/>
          <a:stretch/>
        </p:blipFill>
        <p:spPr>
          <a:xfrm>
            <a:off x="1450975" y="620713"/>
            <a:ext cx="5836486" cy="198315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een Mary boilerplate">
  <p:cSld name="Queen Mary boilerplate">
    <p:spTree>
      <p:nvGrpSpPr>
        <p:cNvPr id="1" name="Shape 41"/>
        <p:cNvGrpSpPr/>
        <p:nvPr/>
      </p:nvGrpSpPr>
      <p:grpSpPr>
        <a:xfrm>
          <a:off x="0" y="0"/>
          <a:ext cx="0" cy="0"/>
          <a:chOff x="0" y="0"/>
          <a:chExt cx="0" cy="0"/>
        </a:xfrm>
      </p:grpSpPr>
      <p:sp>
        <p:nvSpPr>
          <p:cNvPr id="42" name="Google Shape;42;p20"/>
          <p:cNvSpPr txBox="1"/>
          <p:nvPr/>
        </p:nvSpPr>
        <p:spPr>
          <a:xfrm>
            <a:off x="1404932" y="1902659"/>
            <a:ext cx="3081099" cy="4322465"/>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17336F"/>
              </a:buClr>
              <a:buSzPts val="2800"/>
              <a:buFont typeface="Arial"/>
              <a:buNone/>
            </a:pPr>
            <a:r>
              <a:rPr lang="en-GB" sz="2800" b="0" i="0" u="none" strike="noStrike" cap="none">
                <a:solidFill>
                  <a:srgbClr val="17336F"/>
                </a:solidFill>
                <a:latin typeface="Arial"/>
                <a:ea typeface="Arial"/>
                <a:cs typeface="Arial"/>
                <a:sym typeface="Arial"/>
              </a:rPr>
              <a:t>At Queen Mary University of London, we believe that a diversity of ideas helps us achieve</a:t>
            </a:r>
            <a:br>
              <a:rPr lang="en-GB" sz="2800" b="0" i="0" u="none" strike="noStrike" cap="none">
                <a:solidFill>
                  <a:srgbClr val="17336F"/>
                </a:solidFill>
                <a:latin typeface="Arial"/>
                <a:ea typeface="Arial"/>
                <a:cs typeface="Arial"/>
                <a:sym typeface="Arial"/>
              </a:rPr>
            </a:br>
            <a:r>
              <a:rPr lang="en-GB" sz="2800" b="0" i="0" u="none" strike="noStrike" cap="none">
                <a:solidFill>
                  <a:srgbClr val="17336F"/>
                </a:solidFill>
                <a:latin typeface="Arial"/>
                <a:ea typeface="Arial"/>
                <a:cs typeface="Arial"/>
                <a:sym typeface="Arial"/>
              </a:rPr>
              <a:t>the previously unthinkable.</a:t>
            </a:r>
            <a:endParaRPr/>
          </a:p>
          <a:p>
            <a:pPr marL="0" marR="0" lvl="0" indent="0" algn="l" rtl="0">
              <a:lnSpc>
                <a:spcPct val="100000"/>
              </a:lnSpc>
              <a:spcBef>
                <a:spcPts val="0"/>
              </a:spcBef>
              <a:spcAft>
                <a:spcPts val="0"/>
              </a:spcAft>
              <a:buClr>
                <a:srgbClr val="1CAADE"/>
              </a:buClr>
              <a:buSzPts val="2800"/>
              <a:buFont typeface="Oswald"/>
              <a:buNone/>
            </a:pPr>
            <a:endParaRPr sz="2800" b="0" i="0" u="none" strike="noStrike" cap="none">
              <a:solidFill>
                <a:srgbClr val="17336F"/>
              </a:solidFill>
              <a:latin typeface="Arial"/>
              <a:ea typeface="Arial"/>
              <a:cs typeface="Arial"/>
              <a:sym typeface="Arial"/>
            </a:endParaRPr>
          </a:p>
          <a:p>
            <a:pPr marL="0" marR="0" lvl="0" indent="0" algn="l" rtl="0">
              <a:lnSpc>
                <a:spcPct val="80000"/>
              </a:lnSpc>
              <a:spcBef>
                <a:spcPts val="0"/>
              </a:spcBef>
              <a:spcAft>
                <a:spcPts val="0"/>
              </a:spcAft>
              <a:buClr>
                <a:srgbClr val="1B2D7B"/>
              </a:buClr>
              <a:buSzPts val="2800"/>
              <a:buFont typeface="Source Sans Pro"/>
              <a:buNone/>
            </a:pPr>
            <a:endParaRPr sz="2800" b="1" i="0" u="none" strike="noStrike" cap="none">
              <a:solidFill>
                <a:srgbClr val="17336F"/>
              </a:solidFill>
              <a:latin typeface="Oswald"/>
              <a:ea typeface="Oswald"/>
              <a:cs typeface="Oswald"/>
              <a:sym typeface="Oswald"/>
            </a:endParaRPr>
          </a:p>
        </p:txBody>
      </p:sp>
      <p:sp>
        <p:nvSpPr>
          <p:cNvPr id="43" name="Google Shape;43;p20"/>
          <p:cNvSpPr txBox="1"/>
          <p:nvPr/>
        </p:nvSpPr>
        <p:spPr>
          <a:xfrm>
            <a:off x="4539819" y="1945644"/>
            <a:ext cx="6208863" cy="3477875"/>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193835"/>
              </a:buClr>
              <a:buSzPts val="2000"/>
              <a:buFont typeface="Arial"/>
              <a:buNone/>
            </a:pPr>
            <a:r>
              <a:rPr lang="en-GB" sz="2000" b="0" i="0" u="none" strike="noStrike" cap="none">
                <a:solidFill>
                  <a:srgbClr val="193835"/>
                </a:solidFill>
                <a:latin typeface="Arial"/>
                <a:ea typeface="Arial"/>
                <a:cs typeface="Arial"/>
                <a:sym typeface="Arial"/>
              </a:rPr>
              <a:t>Throughout our history, we’ve fostered social justice and improved lives through academic excellence. </a:t>
            </a:r>
            <a:br>
              <a:rPr lang="en-GB" sz="2000" b="0" i="0" u="none" strike="noStrike" cap="none">
                <a:solidFill>
                  <a:srgbClr val="193835"/>
                </a:solidFill>
                <a:latin typeface="Arial"/>
                <a:ea typeface="Arial"/>
                <a:cs typeface="Arial"/>
                <a:sym typeface="Arial"/>
              </a:rPr>
            </a:br>
            <a:r>
              <a:rPr lang="en-GB" sz="2000" b="0" i="0" u="none" strike="noStrike" cap="none">
                <a:solidFill>
                  <a:srgbClr val="193835"/>
                </a:solidFill>
                <a:latin typeface="Arial"/>
                <a:ea typeface="Arial"/>
                <a:cs typeface="Arial"/>
                <a:sym typeface="Arial"/>
              </a:rPr>
              <a:t>And we continue to live and breathe this spirit today, not because it’s simply ‘the right thing to do’ but for what it helps us achieve and the intellectual brilliance it delivers.</a:t>
            </a:r>
            <a:endParaRPr/>
          </a:p>
          <a:p>
            <a:pPr marL="0" marR="0" lvl="0" indent="0" algn="l" rtl="0">
              <a:lnSpc>
                <a:spcPct val="100000"/>
              </a:lnSpc>
              <a:spcBef>
                <a:spcPts val="0"/>
              </a:spcBef>
              <a:spcAft>
                <a:spcPts val="0"/>
              </a:spcAft>
              <a:buClr>
                <a:srgbClr val="1CAADE"/>
              </a:buClr>
              <a:buSzPts val="2000"/>
              <a:buFont typeface="Oswald"/>
              <a:buNone/>
            </a:pPr>
            <a:endParaRPr sz="2000" b="0" i="0" u="none" strike="noStrike" cap="none">
              <a:solidFill>
                <a:srgbClr val="193835"/>
              </a:solidFill>
              <a:latin typeface="Arial"/>
              <a:ea typeface="Arial"/>
              <a:cs typeface="Arial"/>
              <a:sym typeface="Arial"/>
            </a:endParaRPr>
          </a:p>
          <a:p>
            <a:pPr marL="0" marR="0" lvl="0" indent="0" algn="l" rtl="0">
              <a:lnSpc>
                <a:spcPct val="100000"/>
              </a:lnSpc>
              <a:spcBef>
                <a:spcPts val="0"/>
              </a:spcBef>
              <a:spcAft>
                <a:spcPts val="0"/>
              </a:spcAft>
              <a:buClr>
                <a:srgbClr val="193835"/>
              </a:buClr>
              <a:buSzPts val="2000"/>
              <a:buFont typeface="Arial"/>
              <a:buNone/>
            </a:pPr>
            <a:r>
              <a:rPr lang="en-GB" sz="2000" b="0" i="0" u="none" strike="noStrike" cap="none">
                <a:solidFill>
                  <a:srgbClr val="193835"/>
                </a:solidFill>
                <a:latin typeface="Arial"/>
                <a:ea typeface="Arial"/>
                <a:cs typeface="Arial"/>
                <a:sym typeface="Arial"/>
              </a:rPr>
              <a:t>We continue to embrace diversity of thought and opinion in everything we do, in the belief that when views collide, disciplines interact, and perspectives intersect, truly original thought takes form.</a:t>
            </a:r>
            <a:endParaRPr/>
          </a:p>
        </p:txBody>
      </p:sp>
      <p:sp>
        <p:nvSpPr>
          <p:cNvPr id="44" name="Google Shape;44;p20"/>
          <p:cNvSpPr txBox="1"/>
          <p:nvPr/>
        </p:nvSpPr>
        <p:spPr>
          <a:xfrm>
            <a:off x="1379798" y="586836"/>
            <a:ext cx="9359380" cy="566822"/>
          </a:xfrm>
          <a:prstGeom prst="rect">
            <a:avLst/>
          </a:prstGeom>
          <a:noFill/>
          <a:ln>
            <a:noFill/>
          </a:ln>
        </p:spPr>
        <p:txBody>
          <a:bodyPr spcFirstLastPara="1" wrap="square" lIns="45700" tIns="45700" rIns="45700" bIns="45700" anchor="t" anchorCtr="0">
            <a:spAutoFit/>
          </a:bodyPr>
          <a:lstStyle/>
          <a:p>
            <a:pPr marL="0" marR="0" lvl="0" indent="0" algn="l" rtl="0">
              <a:lnSpc>
                <a:spcPct val="80000"/>
              </a:lnSpc>
              <a:spcBef>
                <a:spcPts val="0"/>
              </a:spcBef>
              <a:spcAft>
                <a:spcPts val="0"/>
              </a:spcAft>
              <a:buClr>
                <a:schemeClr val="dk1"/>
              </a:buClr>
              <a:buSzPts val="3800"/>
              <a:buFont typeface="Arial"/>
              <a:buNone/>
            </a:pPr>
            <a:r>
              <a:rPr lang="en-GB" sz="3800" b="1" i="0" u="none" strike="noStrike" cap="none">
                <a:solidFill>
                  <a:schemeClr val="dk1"/>
                </a:solidFill>
                <a:latin typeface="Arial"/>
                <a:ea typeface="Arial"/>
                <a:cs typeface="Arial"/>
                <a:sym typeface="Arial"/>
              </a:rPr>
              <a:t>Introduction to Queen Mary</a:t>
            </a:r>
            <a:endParaRPr sz="2000" b="1" i="0" u="none" strike="noStrike" cap="none">
              <a:solidFill>
                <a:schemeClr val="dk1"/>
              </a:solidFill>
              <a:latin typeface="Oswald"/>
              <a:ea typeface="Oswald"/>
              <a:cs typeface="Oswald"/>
              <a:sym typeface="Oswald"/>
            </a:endParaRPr>
          </a:p>
        </p:txBody>
      </p:sp>
      <p:sp>
        <p:nvSpPr>
          <p:cNvPr id="45" name="Google Shape;45;p20"/>
          <p:cNvSpPr/>
          <p:nvPr/>
        </p:nvSpPr>
        <p:spPr>
          <a:xfrm>
            <a:off x="0" y="6129716"/>
            <a:ext cx="12191999" cy="728284"/>
          </a:xfrm>
          <a:prstGeom prst="rect">
            <a:avLst/>
          </a:prstGeom>
          <a:gradFill>
            <a:gsLst>
              <a:gs pos="0">
                <a:srgbClr val="17336F"/>
              </a:gs>
              <a:gs pos="98000">
                <a:srgbClr val="FFFFFF"/>
              </a:gs>
              <a:gs pos="100000">
                <a:srgbClr val="FFFFFF"/>
              </a:gs>
            </a:gsLst>
            <a:lin ang="0" scaled="0"/>
          </a:grad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rgbClr val="1CAADE"/>
              </a:buClr>
              <a:buSzPts val="2000"/>
              <a:buFont typeface="Oswald"/>
              <a:buNone/>
            </a:pPr>
            <a:endParaRPr sz="2000" b="1" i="0" u="none" strike="noStrike" cap="none">
              <a:solidFill>
                <a:schemeClr val="dk1"/>
              </a:solidFill>
              <a:latin typeface="Oswald"/>
              <a:ea typeface="Oswald"/>
              <a:cs typeface="Oswald"/>
              <a:sym typeface="Oswald"/>
            </a:endParaRPr>
          </a:p>
        </p:txBody>
      </p:sp>
      <p:sp>
        <p:nvSpPr>
          <p:cNvPr id="46" name="Google Shape;46;p20"/>
          <p:cNvSpPr/>
          <p:nvPr/>
        </p:nvSpPr>
        <p:spPr>
          <a:xfrm>
            <a:off x="-1" y="0"/>
            <a:ext cx="153641" cy="6860688"/>
          </a:xfrm>
          <a:prstGeom prst="rect">
            <a:avLst/>
          </a:prstGeom>
          <a:solidFill>
            <a:srgbClr val="16346F"/>
          </a:solid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rgbClr val="1CAADE"/>
              </a:buClr>
              <a:buSzPts val="2000"/>
              <a:buFont typeface="Oswald"/>
              <a:buNone/>
            </a:pPr>
            <a:endParaRPr sz="2000" b="1" i="0" u="none" strike="noStrike" cap="none">
              <a:solidFill>
                <a:schemeClr val="dk1"/>
              </a:solidFill>
              <a:latin typeface="Oswald"/>
              <a:ea typeface="Oswald"/>
              <a:cs typeface="Oswald"/>
              <a:sym typeface="Oswald"/>
            </a:endParaRPr>
          </a:p>
        </p:txBody>
      </p:sp>
      <p:pic>
        <p:nvPicPr>
          <p:cNvPr id="47" name="Google Shape;47;p20"/>
          <p:cNvPicPr preferRelativeResize="0"/>
          <p:nvPr/>
        </p:nvPicPr>
        <p:blipFill rotWithShape="1">
          <a:blip r:embed="rId2">
            <a:alphaModFix/>
          </a:blip>
          <a:srcRect/>
          <a:stretch/>
        </p:blipFill>
        <p:spPr>
          <a:xfrm>
            <a:off x="975865" y="6193004"/>
            <a:ext cx="1790515" cy="60839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slide 1">
  <p:cSld name="Content slide 1">
    <p:spTree>
      <p:nvGrpSpPr>
        <p:cNvPr id="1" name="Shape 48"/>
        <p:cNvGrpSpPr/>
        <p:nvPr/>
      </p:nvGrpSpPr>
      <p:grpSpPr>
        <a:xfrm>
          <a:off x="0" y="0"/>
          <a:ext cx="0" cy="0"/>
          <a:chOff x="0" y="0"/>
          <a:chExt cx="0" cy="0"/>
        </a:xfrm>
      </p:grpSpPr>
      <p:sp>
        <p:nvSpPr>
          <p:cNvPr id="49" name="Google Shape;49;p21"/>
          <p:cNvSpPr/>
          <p:nvPr/>
        </p:nvSpPr>
        <p:spPr>
          <a:xfrm>
            <a:off x="0" y="6129716"/>
            <a:ext cx="12191999" cy="728284"/>
          </a:xfrm>
          <a:prstGeom prst="rect">
            <a:avLst/>
          </a:prstGeom>
          <a:gradFill>
            <a:gsLst>
              <a:gs pos="0">
                <a:srgbClr val="17336F"/>
              </a:gs>
              <a:gs pos="98000">
                <a:srgbClr val="FFFFFF"/>
              </a:gs>
              <a:gs pos="100000">
                <a:srgbClr val="FFFFFF"/>
              </a:gs>
            </a:gsLst>
            <a:lin ang="0" scaled="0"/>
          </a:grad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rgbClr val="1CAADE"/>
              </a:buClr>
              <a:buSzPts val="2000"/>
              <a:buFont typeface="Oswald"/>
              <a:buNone/>
            </a:pPr>
            <a:endParaRPr sz="2000" b="1" i="0" u="none" strike="noStrike" cap="none">
              <a:solidFill>
                <a:schemeClr val="dk1"/>
              </a:solidFill>
              <a:latin typeface="Oswald"/>
              <a:ea typeface="Oswald"/>
              <a:cs typeface="Oswald"/>
              <a:sym typeface="Oswald"/>
            </a:endParaRPr>
          </a:p>
        </p:txBody>
      </p:sp>
      <p:sp>
        <p:nvSpPr>
          <p:cNvPr id="50" name="Google Shape;50;p21"/>
          <p:cNvSpPr>
            <a:spLocks noGrp="1"/>
          </p:cNvSpPr>
          <p:nvPr>
            <p:ph type="pic" idx="2"/>
          </p:nvPr>
        </p:nvSpPr>
        <p:spPr>
          <a:xfrm>
            <a:off x="6132513" y="620712"/>
            <a:ext cx="5472112" cy="4213225"/>
          </a:xfrm>
          <a:prstGeom prst="rect">
            <a:avLst/>
          </a:prstGeom>
          <a:solidFill>
            <a:srgbClr val="D8D8D8"/>
          </a:solidFill>
          <a:ln>
            <a:noFill/>
          </a:ln>
        </p:spPr>
      </p:sp>
      <p:sp>
        <p:nvSpPr>
          <p:cNvPr id="51" name="Google Shape;51;p21"/>
          <p:cNvSpPr/>
          <p:nvPr/>
        </p:nvSpPr>
        <p:spPr>
          <a:xfrm>
            <a:off x="-1" y="0"/>
            <a:ext cx="153641" cy="6860688"/>
          </a:xfrm>
          <a:prstGeom prst="rect">
            <a:avLst/>
          </a:prstGeom>
          <a:solidFill>
            <a:srgbClr val="16346F"/>
          </a:solid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rgbClr val="1CAADE"/>
              </a:buClr>
              <a:buSzPts val="2000"/>
              <a:buFont typeface="Oswald"/>
              <a:buNone/>
            </a:pPr>
            <a:endParaRPr sz="2000" b="1" i="0" u="none" strike="noStrike" cap="none">
              <a:solidFill>
                <a:schemeClr val="dk1"/>
              </a:solidFill>
              <a:latin typeface="Oswald"/>
              <a:ea typeface="Oswald"/>
              <a:cs typeface="Oswald"/>
              <a:sym typeface="Oswald"/>
            </a:endParaRPr>
          </a:p>
        </p:txBody>
      </p:sp>
      <p:sp>
        <p:nvSpPr>
          <p:cNvPr id="52" name="Google Shape;52;p21"/>
          <p:cNvSpPr txBox="1">
            <a:spLocks noGrp="1"/>
          </p:cNvSpPr>
          <p:nvPr>
            <p:ph type="body" idx="1"/>
          </p:nvPr>
        </p:nvSpPr>
        <p:spPr>
          <a:xfrm>
            <a:off x="1336675" y="519113"/>
            <a:ext cx="4608513" cy="8778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3800"/>
              <a:buFont typeface="Arial"/>
              <a:buNone/>
              <a:defRPr sz="3800" b="1"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3" name="Google Shape;53;p21"/>
          <p:cNvSpPr txBox="1">
            <a:spLocks noGrp="1"/>
          </p:cNvSpPr>
          <p:nvPr>
            <p:ph type="body" idx="3"/>
          </p:nvPr>
        </p:nvSpPr>
        <p:spPr>
          <a:xfrm>
            <a:off x="1336675" y="1943100"/>
            <a:ext cx="4086225" cy="58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4" name="Google Shape;54;p21"/>
          <p:cNvSpPr txBox="1">
            <a:spLocks noGrp="1"/>
          </p:cNvSpPr>
          <p:nvPr>
            <p:ph type="body" idx="4"/>
          </p:nvPr>
        </p:nvSpPr>
        <p:spPr>
          <a:xfrm>
            <a:off x="1362075" y="2667000"/>
            <a:ext cx="3946525" cy="199390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90000"/>
              </a:lnSpc>
              <a:spcBef>
                <a:spcPts val="10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1pPr>
            <a:lvl2pPr marL="914400" marR="0" lvl="1"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2pPr>
            <a:lvl3pPr marL="1371600" marR="0" lvl="2"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3pPr>
            <a:lvl4pPr marL="1828800" marR="0" lvl="3"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4pPr>
            <a:lvl5pPr marL="2286000" marR="0" lvl="4" indent="-330200" algn="l" rtl="0">
              <a:lnSpc>
                <a:spcPct val="90000"/>
              </a:lnSpc>
              <a:spcBef>
                <a:spcPts val="500"/>
              </a:spcBef>
              <a:spcAft>
                <a:spcPts val="0"/>
              </a:spcAft>
              <a:buClr>
                <a:srgbClr val="17336F"/>
              </a:buClr>
              <a:buSzPts val="1600"/>
              <a:buFont typeface="Arial"/>
              <a:buChar char="•"/>
              <a:defRPr sz="1600" b="0" i="0" u="none" strike="noStrike" cap="none">
                <a:solidFill>
                  <a:srgbClr val="000000"/>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55" name="Google Shape;55;p21"/>
          <p:cNvPicPr preferRelativeResize="0"/>
          <p:nvPr/>
        </p:nvPicPr>
        <p:blipFill rotWithShape="1">
          <a:blip r:embed="rId2">
            <a:alphaModFix/>
          </a:blip>
          <a:srcRect/>
          <a:stretch/>
        </p:blipFill>
        <p:spPr>
          <a:xfrm>
            <a:off x="975865" y="6193004"/>
            <a:ext cx="1790515" cy="60839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91">
          <p15:clr>
            <a:srgbClr val="F26B43"/>
          </p15:clr>
        </p15:guide>
        <p15:guide id="2" pos="914">
          <p15:clr>
            <a:srgbClr val="F26B43"/>
          </p15:clr>
        </p15:guide>
        <p15:guide id="3" pos="6743">
          <p15:clr>
            <a:srgbClr val="F26B43"/>
          </p15:clr>
        </p15:guide>
        <p15:guide id="4" pos="393">
          <p15:clr>
            <a:srgbClr val="F26B43"/>
          </p15:clr>
        </p15:guide>
        <p15:guide id="5" pos="7310">
          <p15:clr>
            <a:srgbClr val="F26B43"/>
          </p15:clr>
        </p15:guide>
        <p15:guide id="6" pos="1844">
          <p15:clr>
            <a:srgbClr val="F26B43"/>
          </p15:clr>
        </p15:guide>
        <p15:guide id="7" pos="1890">
          <p15:clr>
            <a:srgbClr val="F26B43"/>
          </p15:clr>
        </p15:guide>
        <p15:guide id="8" pos="2842">
          <p15:clr>
            <a:srgbClr val="F26B43"/>
          </p15:clr>
        </p15:guide>
        <p15:guide id="9" pos="2887">
          <p15:clr>
            <a:srgbClr val="F26B43"/>
          </p15:clr>
        </p15:guide>
        <p15:guide id="10" pos="3817">
          <p15:clr>
            <a:srgbClr val="F26B43"/>
          </p15:clr>
        </p15:guide>
        <p15:guide id="11" pos="3863">
          <p15:clr>
            <a:srgbClr val="F26B43"/>
          </p15:clr>
        </p15:guide>
        <p15:guide id="12" pos="4793">
          <p15:clr>
            <a:srgbClr val="F26B43"/>
          </p15:clr>
        </p15:guide>
        <p15:guide id="13" pos="4838">
          <p15:clr>
            <a:srgbClr val="F26B43"/>
          </p15:clr>
        </p15:guide>
        <p15:guide id="14" pos="5768">
          <p15:clr>
            <a:srgbClr val="F26B43"/>
          </p15:clr>
        </p15:guide>
        <p15:guide id="15" pos="5813">
          <p15:clr>
            <a:srgbClr val="F26B43"/>
          </p15:clr>
        </p15:guide>
        <p15:guide id="16" orient="horz" pos="3929">
          <p15:clr>
            <a:srgbClr val="F26B43"/>
          </p15:clr>
        </p15:guide>
        <p15:guide id="17" orient="horz" pos="3090">
          <p15:clr>
            <a:srgbClr val="F26B43"/>
          </p15:clr>
        </p15:guide>
        <p15:guide id="18" orient="horz" pos="3045">
          <p15:clr>
            <a:srgbClr val="F26B43"/>
          </p15:clr>
        </p15:guide>
        <p15:guide id="19" orient="horz" pos="164">
          <p15:clr>
            <a:srgbClr val="F26B43"/>
          </p15:clr>
        </p15:guide>
        <p15:guide id="20" orient="horz" pos="1230">
          <p15:clr>
            <a:srgbClr val="F26B43"/>
          </p15:clr>
        </p15:guide>
        <p15:guide id="21" orient="horz" pos="1275">
          <p15:clr>
            <a:srgbClr val="F26B43"/>
          </p15:clr>
        </p15:guide>
        <p15:guide id="22" orient="horz" pos="2137">
          <p15:clr>
            <a:srgbClr val="F26B43"/>
          </p15:clr>
        </p15:guide>
        <p15:guide id="23" orient="horz" pos="218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
          <p:cNvSpPr txBox="1">
            <a:spLocks noGrp="1"/>
          </p:cNvSpPr>
          <p:nvPr>
            <p:ph type="body" idx="1"/>
          </p:nvPr>
        </p:nvSpPr>
        <p:spPr>
          <a:xfrm>
            <a:off x="1323975" y="3338513"/>
            <a:ext cx="9838011" cy="72548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800"/>
              <a:buNone/>
            </a:pPr>
            <a:r>
              <a:rPr lang="en-GB" sz="2800"/>
              <a:t>ECS736P Information Retrieval</a:t>
            </a:r>
            <a:endParaRPr sz="2800"/>
          </a:p>
        </p:txBody>
      </p:sp>
      <p:sp>
        <p:nvSpPr>
          <p:cNvPr id="206" name="Google Shape;206;p1"/>
          <p:cNvSpPr txBox="1">
            <a:spLocks noGrp="1"/>
          </p:cNvSpPr>
          <p:nvPr>
            <p:ph type="body" idx="2"/>
          </p:nvPr>
        </p:nvSpPr>
        <p:spPr>
          <a:xfrm>
            <a:off x="1323974" y="4231402"/>
            <a:ext cx="9354535" cy="8509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800"/>
              <a:buNone/>
            </a:pPr>
            <a:r>
              <a:rPr lang="en-GB"/>
              <a:t>Assignment 3: Search Engine Implementation</a:t>
            </a:r>
            <a:endParaRPr/>
          </a:p>
          <a:p>
            <a:pPr marL="0" lvl="0" indent="0" algn="l" rtl="0">
              <a:lnSpc>
                <a:spcPct val="90000"/>
              </a:lnSpc>
              <a:spcBef>
                <a:spcPts val="0"/>
              </a:spcBef>
              <a:spcAft>
                <a:spcPts val="0"/>
              </a:spcAft>
              <a:buClr>
                <a:schemeClr val="lt1"/>
              </a:buClr>
              <a:buSzPts val="2800"/>
              <a:buNone/>
            </a:pPr>
            <a:r>
              <a:rPr lang="en-GB"/>
              <a:t>Topic: Lyrics Search Engine Design</a:t>
            </a:r>
            <a:endParaRPr/>
          </a:p>
        </p:txBody>
      </p:sp>
      <p:sp>
        <p:nvSpPr>
          <p:cNvPr id="207" name="Google Shape;207;p1"/>
          <p:cNvSpPr txBox="1"/>
          <p:nvPr/>
        </p:nvSpPr>
        <p:spPr>
          <a:xfrm>
            <a:off x="1323975" y="5249704"/>
            <a:ext cx="10199669" cy="8509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2400"/>
              <a:buFont typeface="Arial"/>
              <a:buNone/>
            </a:pPr>
            <a:r>
              <a:rPr lang="en-GB" sz="2400" b="0" i="0" u="none" strike="noStrike" cap="none">
                <a:solidFill>
                  <a:schemeClr val="lt1"/>
                </a:solidFill>
                <a:latin typeface="Arial"/>
                <a:ea typeface="Arial"/>
                <a:cs typeface="Arial"/>
                <a:sym typeface="Arial"/>
              </a:rPr>
              <a:t>Group 8</a:t>
            </a:r>
            <a:endParaRPr/>
          </a:p>
          <a:p>
            <a:pPr marL="0" marR="0" lvl="0" indent="0" algn="l" rtl="0">
              <a:lnSpc>
                <a:spcPct val="90000"/>
              </a:lnSpc>
              <a:spcBef>
                <a:spcPts val="1000"/>
              </a:spcBef>
              <a:spcAft>
                <a:spcPts val="0"/>
              </a:spcAft>
              <a:buClr>
                <a:schemeClr val="lt1"/>
              </a:buClr>
              <a:buSzPts val="2400"/>
              <a:buFont typeface="Arial"/>
              <a:buNone/>
            </a:pPr>
            <a:r>
              <a:rPr lang="en-GB" sz="2400" b="0" i="0" u="none" strike="noStrike" cap="none">
                <a:solidFill>
                  <a:schemeClr val="lt1"/>
                </a:solidFill>
                <a:latin typeface="Arial"/>
                <a:ea typeface="Arial"/>
                <a:cs typeface="Arial"/>
                <a:sym typeface="Arial"/>
              </a:rPr>
              <a:t>Members: Abu Zafar, Andreas Skiadas, Aparna George, Mahir Asif</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g121dd4334a0_0_6"/>
          <p:cNvSpPr txBox="1">
            <a:spLocks noGrp="1"/>
          </p:cNvSpPr>
          <p:nvPr>
            <p:ph type="body" idx="1"/>
          </p:nvPr>
        </p:nvSpPr>
        <p:spPr>
          <a:xfrm>
            <a:off x="975864" y="1408028"/>
            <a:ext cx="10291200" cy="42675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None/>
            </a:pPr>
            <a:r>
              <a:rPr lang="en-GB"/>
              <a:t>BM25:</a:t>
            </a:r>
            <a:endParaRPr/>
          </a:p>
          <a:p>
            <a:pPr marL="457200" lvl="0" indent="-406400" algn="l" rtl="0">
              <a:lnSpc>
                <a:spcPct val="90000"/>
              </a:lnSpc>
              <a:spcBef>
                <a:spcPts val="1000"/>
              </a:spcBef>
              <a:spcAft>
                <a:spcPts val="0"/>
              </a:spcAft>
              <a:buSzPts val="2800"/>
              <a:buChar char="●"/>
            </a:pPr>
            <a:r>
              <a:rPr lang="en-GB"/>
              <a:t>It is an improvement on TF-IDF VSM, where we keep the same TF*IDF formula but add other parameters to refine our retrieval model. </a:t>
            </a:r>
            <a:endParaRPr/>
          </a:p>
          <a:p>
            <a:pPr marL="457200" lvl="0" indent="-406400" algn="l" rtl="0">
              <a:lnSpc>
                <a:spcPct val="90000"/>
              </a:lnSpc>
              <a:spcBef>
                <a:spcPts val="0"/>
              </a:spcBef>
              <a:spcAft>
                <a:spcPts val="0"/>
              </a:spcAft>
              <a:buSzPts val="2800"/>
              <a:buChar char="●"/>
            </a:pPr>
            <a:r>
              <a:rPr lang="en-GB"/>
              <a:t>One parameter stops term frequency saturation.</a:t>
            </a:r>
            <a:endParaRPr/>
          </a:p>
          <a:p>
            <a:pPr marL="457200" lvl="0" indent="-406400" algn="l" rtl="0">
              <a:lnSpc>
                <a:spcPct val="90000"/>
              </a:lnSpc>
              <a:spcBef>
                <a:spcPts val="0"/>
              </a:spcBef>
              <a:spcAft>
                <a:spcPts val="0"/>
              </a:spcAft>
              <a:buSzPts val="2800"/>
              <a:buChar char="●"/>
            </a:pPr>
            <a:r>
              <a:rPr lang="en-GB"/>
              <a:t>Another parameter can be used to reduce the impact  of document length.</a:t>
            </a:r>
            <a:endParaRPr/>
          </a:p>
          <a:p>
            <a:pPr marL="457200" lvl="0" indent="-406400" algn="l" rtl="0">
              <a:lnSpc>
                <a:spcPct val="90000"/>
              </a:lnSpc>
              <a:spcBef>
                <a:spcPts val="0"/>
              </a:spcBef>
              <a:spcAft>
                <a:spcPts val="0"/>
              </a:spcAft>
              <a:buSzPts val="2800"/>
              <a:buChar char="●"/>
            </a:pPr>
            <a:r>
              <a:rPr lang="en-GB"/>
              <a:t>BM25 allows us to tune the retrieval model for the specific collection.</a:t>
            </a:r>
            <a:endParaRPr/>
          </a:p>
          <a:p>
            <a:pPr marL="0" lvl="0" indent="0" algn="l" rtl="0">
              <a:lnSpc>
                <a:spcPct val="90000"/>
              </a:lnSpc>
              <a:spcBef>
                <a:spcPts val="1000"/>
              </a:spcBef>
              <a:spcAft>
                <a:spcPts val="0"/>
              </a:spcAft>
              <a:buNone/>
            </a:pPr>
            <a:endParaRPr/>
          </a:p>
        </p:txBody>
      </p:sp>
      <p:sp>
        <p:nvSpPr>
          <p:cNvPr id="266" name="Google Shape;266;g121dd4334a0_0_6"/>
          <p:cNvSpPr txBox="1">
            <a:spLocks noGrp="1"/>
          </p:cNvSpPr>
          <p:nvPr>
            <p:ph type="body" idx="2"/>
          </p:nvPr>
        </p:nvSpPr>
        <p:spPr>
          <a:xfrm>
            <a:off x="975863" y="458138"/>
            <a:ext cx="10291200" cy="6123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17336F"/>
              </a:buClr>
              <a:buSzPts val="3800"/>
              <a:buNone/>
            </a:pPr>
            <a:r>
              <a:rPr lang="en-GB" b="0"/>
              <a:t>Retrieval Framework</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8"/>
          <p:cNvSpPr txBox="1">
            <a:spLocks noGrp="1"/>
          </p:cNvSpPr>
          <p:nvPr>
            <p:ph type="body" idx="1"/>
          </p:nvPr>
        </p:nvSpPr>
        <p:spPr>
          <a:xfrm>
            <a:off x="975864" y="1408028"/>
            <a:ext cx="10291225" cy="426755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00000"/>
              </a:buClr>
              <a:buSzPts val="2800"/>
              <a:buNone/>
            </a:pPr>
            <a:r>
              <a:rPr lang="en-GB"/>
              <a:t>The search results were evaluated using multiple metrics:</a:t>
            </a:r>
            <a:endParaRPr/>
          </a:p>
          <a:p>
            <a:pPr marL="457200" lvl="0" indent="-406400" algn="l" rtl="0">
              <a:lnSpc>
                <a:spcPct val="90000"/>
              </a:lnSpc>
              <a:spcBef>
                <a:spcPts val="0"/>
              </a:spcBef>
              <a:spcAft>
                <a:spcPts val="0"/>
              </a:spcAft>
              <a:buSzPts val="2800"/>
              <a:buChar char="●"/>
            </a:pPr>
            <a:r>
              <a:rPr lang="en-GB"/>
              <a:t>Precision: number of relevant retrieved documents over the number of documents retrieved.</a:t>
            </a:r>
            <a:endParaRPr/>
          </a:p>
          <a:p>
            <a:pPr marL="457200" lvl="0" indent="-406400" algn="l" rtl="0">
              <a:lnSpc>
                <a:spcPct val="90000"/>
              </a:lnSpc>
              <a:spcBef>
                <a:spcPts val="0"/>
              </a:spcBef>
              <a:spcAft>
                <a:spcPts val="0"/>
              </a:spcAft>
              <a:buSzPts val="2800"/>
              <a:buChar char="●"/>
            </a:pPr>
            <a:r>
              <a:rPr lang="en-GB"/>
              <a:t>Recall: number of relevant retrieved documents over the number of relevant documents.</a:t>
            </a:r>
            <a:endParaRPr/>
          </a:p>
          <a:p>
            <a:pPr marL="457200" lvl="0" indent="-406400" algn="l" rtl="0">
              <a:lnSpc>
                <a:spcPct val="90000"/>
              </a:lnSpc>
              <a:spcBef>
                <a:spcPts val="0"/>
              </a:spcBef>
              <a:spcAft>
                <a:spcPts val="0"/>
              </a:spcAft>
              <a:buSzPts val="2800"/>
              <a:buChar char="●"/>
            </a:pPr>
            <a:r>
              <a:rPr lang="en-GB"/>
              <a:t>F1 score: (Harmonic Mean of Precision and Recall) .</a:t>
            </a:r>
            <a:endParaRPr/>
          </a:p>
          <a:p>
            <a:pPr marL="457200" lvl="0" indent="-406400" algn="l" rtl="0">
              <a:lnSpc>
                <a:spcPct val="90000"/>
              </a:lnSpc>
              <a:spcBef>
                <a:spcPts val="0"/>
              </a:spcBef>
              <a:spcAft>
                <a:spcPts val="0"/>
              </a:spcAft>
              <a:buSzPts val="2800"/>
              <a:buChar char="●"/>
            </a:pPr>
            <a:r>
              <a:rPr lang="en-GB"/>
              <a:t>MRR (Mean Reciprocal Rank@K - a metric which considers only the position of the first relevant document returned in the first K documents for each query).</a:t>
            </a:r>
            <a:endParaRPr/>
          </a:p>
          <a:p>
            <a:pPr marL="457200" lvl="0" indent="-406400" algn="l" rtl="0">
              <a:lnSpc>
                <a:spcPct val="90000"/>
              </a:lnSpc>
              <a:spcBef>
                <a:spcPts val="0"/>
              </a:spcBef>
              <a:spcAft>
                <a:spcPts val="0"/>
              </a:spcAft>
              <a:buSzPts val="2800"/>
              <a:buChar char="●"/>
            </a:pPr>
            <a:r>
              <a:rPr lang="en-GB"/>
              <a:t>The top 20 results from the Okapi BM25 model was used to establish our ground truth for the queries.</a:t>
            </a:r>
            <a:endParaRPr/>
          </a:p>
        </p:txBody>
      </p:sp>
      <p:sp>
        <p:nvSpPr>
          <p:cNvPr id="272" name="Google Shape;272;p8"/>
          <p:cNvSpPr txBox="1">
            <a:spLocks noGrp="1"/>
          </p:cNvSpPr>
          <p:nvPr>
            <p:ph type="body" idx="2"/>
          </p:nvPr>
        </p:nvSpPr>
        <p:spPr>
          <a:xfrm>
            <a:off x="975863" y="458138"/>
            <a:ext cx="10291225" cy="61216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17336F"/>
              </a:buClr>
              <a:buSzPts val="3800"/>
              <a:buNone/>
            </a:pPr>
            <a:r>
              <a:rPr lang="en-GB" b="0"/>
              <a:t>Evaluation Framework</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0"/>
          <p:cNvSpPr txBox="1">
            <a:spLocks noGrp="1"/>
          </p:cNvSpPr>
          <p:nvPr>
            <p:ph type="body" idx="2"/>
          </p:nvPr>
        </p:nvSpPr>
        <p:spPr>
          <a:xfrm>
            <a:off x="975863" y="458138"/>
            <a:ext cx="10291200" cy="612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17336F"/>
              </a:buClr>
              <a:buSzPts val="3800"/>
              <a:buNone/>
            </a:pPr>
            <a:r>
              <a:rPr lang="en-GB" b="0"/>
              <a:t>Demonstration</a:t>
            </a:r>
            <a:endParaRPr/>
          </a:p>
        </p:txBody>
      </p:sp>
      <p:pic>
        <p:nvPicPr>
          <p:cNvPr id="278" name="Google Shape;278;p10"/>
          <p:cNvPicPr preferRelativeResize="0"/>
          <p:nvPr/>
        </p:nvPicPr>
        <p:blipFill>
          <a:blip r:embed="rId3">
            <a:alphaModFix/>
          </a:blip>
          <a:stretch>
            <a:fillRect/>
          </a:stretch>
        </p:blipFill>
        <p:spPr>
          <a:xfrm>
            <a:off x="1450975" y="1704963"/>
            <a:ext cx="4800600" cy="3200400"/>
          </a:xfrm>
          <a:prstGeom prst="rect">
            <a:avLst/>
          </a:prstGeom>
          <a:noFill/>
          <a:ln>
            <a:noFill/>
          </a:ln>
        </p:spPr>
      </p:pic>
      <p:pic>
        <p:nvPicPr>
          <p:cNvPr id="279" name="Google Shape;279;p10"/>
          <p:cNvPicPr preferRelativeResize="0"/>
          <p:nvPr/>
        </p:nvPicPr>
        <p:blipFill>
          <a:blip r:embed="rId4">
            <a:alphaModFix/>
          </a:blip>
          <a:stretch>
            <a:fillRect/>
          </a:stretch>
        </p:blipFill>
        <p:spPr>
          <a:xfrm>
            <a:off x="6466475" y="1704963"/>
            <a:ext cx="4800600" cy="3200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g121dd4337b9_0_6"/>
          <p:cNvSpPr txBox="1">
            <a:spLocks noGrp="1"/>
          </p:cNvSpPr>
          <p:nvPr>
            <p:ph type="body" idx="1"/>
          </p:nvPr>
        </p:nvSpPr>
        <p:spPr>
          <a:xfrm>
            <a:off x="567150" y="1063750"/>
            <a:ext cx="11057700" cy="4657500"/>
          </a:xfrm>
          <a:prstGeom prst="rect">
            <a:avLst/>
          </a:prstGeom>
          <a:noFill/>
          <a:ln>
            <a:noFill/>
          </a:ln>
        </p:spPr>
        <p:txBody>
          <a:bodyPr spcFirstLastPara="1" wrap="square" lIns="91425" tIns="45700" rIns="91425" bIns="45700" anchor="t" anchorCtr="0">
            <a:noAutofit/>
          </a:bodyPr>
          <a:lstStyle/>
          <a:p>
            <a:pPr marL="457200" lvl="0" indent="-419100" algn="l" rtl="0">
              <a:lnSpc>
                <a:spcPct val="90000"/>
              </a:lnSpc>
              <a:spcBef>
                <a:spcPts val="1000"/>
              </a:spcBef>
              <a:spcAft>
                <a:spcPts val="0"/>
              </a:spcAft>
              <a:buSzPts val="3000"/>
              <a:buChar char="●"/>
            </a:pPr>
            <a:r>
              <a:rPr lang="en-GB" sz="3000"/>
              <a:t>Abu (25%) - Load and pre-process the dataset, Standard BM25 implementation, Implement indexing framework and VSM model</a:t>
            </a:r>
            <a:endParaRPr sz="3000"/>
          </a:p>
          <a:p>
            <a:pPr marL="457200" lvl="0" indent="-419100" algn="l" rtl="0">
              <a:lnSpc>
                <a:spcPct val="90000"/>
              </a:lnSpc>
              <a:spcBef>
                <a:spcPts val="0"/>
              </a:spcBef>
              <a:spcAft>
                <a:spcPts val="0"/>
              </a:spcAft>
              <a:buSzPts val="3000"/>
              <a:buChar char="●"/>
            </a:pPr>
            <a:r>
              <a:rPr lang="en-GB" sz="3000"/>
              <a:t>Andreas (25%) - Load and pre-process the dataset, Standard BM25 implementation, Implement indexing framework and VSM model</a:t>
            </a:r>
            <a:endParaRPr sz="3000"/>
          </a:p>
          <a:p>
            <a:pPr marL="457200" lvl="0" indent="-419100" algn="l" rtl="0">
              <a:lnSpc>
                <a:spcPct val="90000"/>
              </a:lnSpc>
              <a:spcBef>
                <a:spcPts val="0"/>
              </a:spcBef>
              <a:spcAft>
                <a:spcPts val="0"/>
              </a:spcAft>
              <a:buSzPts val="3000"/>
              <a:buChar char="●"/>
            </a:pPr>
            <a:r>
              <a:rPr lang="en-GB" sz="3000"/>
              <a:t>Mahir (25%) - Implement evaluation framework, BM25 model, Elastic Search framework, user interface, query processing framework</a:t>
            </a:r>
            <a:endParaRPr sz="3000"/>
          </a:p>
          <a:p>
            <a:pPr marL="457200" lvl="0" indent="-419100" algn="l" rtl="0">
              <a:lnSpc>
                <a:spcPct val="90000"/>
              </a:lnSpc>
              <a:spcBef>
                <a:spcPts val="0"/>
              </a:spcBef>
              <a:spcAft>
                <a:spcPts val="0"/>
              </a:spcAft>
              <a:buSzPts val="3000"/>
              <a:buChar char="●"/>
            </a:pPr>
            <a:r>
              <a:rPr lang="en-GB" sz="3000"/>
              <a:t>Aparna (25%) - Implement evaluation framework, BM25 model, Elastic Search framework, user interface, query processing framework</a:t>
            </a:r>
            <a:endParaRPr sz="3200"/>
          </a:p>
        </p:txBody>
      </p:sp>
      <p:sp>
        <p:nvSpPr>
          <p:cNvPr id="285" name="Google Shape;285;g121dd4337b9_0_6"/>
          <p:cNvSpPr txBox="1">
            <a:spLocks noGrp="1"/>
          </p:cNvSpPr>
          <p:nvPr>
            <p:ph type="body" idx="2"/>
          </p:nvPr>
        </p:nvSpPr>
        <p:spPr>
          <a:xfrm>
            <a:off x="975863" y="458138"/>
            <a:ext cx="10291200" cy="612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17336F"/>
              </a:buClr>
              <a:buSzPts val="3800"/>
              <a:buNone/>
            </a:pPr>
            <a:r>
              <a:rPr lang="en-GB" b="0"/>
              <a:t>Who in the group did what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1"/>
          <p:cNvSpPr txBox="1">
            <a:spLocks noGrp="1"/>
          </p:cNvSpPr>
          <p:nvPr>
            <p:ph type="body" idx="1"/>
          </p:nvPr>
        </p:nvSpPr>
        <p:spPr>
          <a:xfrm>
            <a:off x="2579687" y="3359668"/>
            <a:ext cx="7032625" cy="72548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5000"/>
              <a:buNone/>
            </a:pPr>
            <a:r>
              <a:rPr lang="en-GB"/>
              <a:t>Thanks for watching!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g121dd43392e_3_0"/>
          <p:cNvSpPr txBox="1">
            <a:spLocks noGrp="1"/>
          </p:cNvSpPr>
          <p:nvPr>
            <p:ph type="body" idx="1"/>
          </p:nvPr>
        </p:nvSpPr>
        <p:spPr>
          <a:xfrm>
            <a:off x="975875" y="186174"/>
            <a:ext cx="10291200" cy="548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800"/>
              </a:spcBef>
              <a:spcAft>
                <a:spcPts val="0"/>
              </a:spcAft>
              <a:buClr>
                <a:srgbClr val="000000"/>
              </a:buClr>
              <a:buSzPts val="2800"/>
              <a:buNone/>
            </a:pPr>
            <a:r>
              <a:rPr lang="en-GB"/>
              <a:t> </a:t>
            </a:r>
            <a:endParaRPr/>
          </a:p>
        </p:txBody>
      </p:sp>
      <p:sp>
        <p:nvSpPr>
          <p:cNvPr id="213" name="Google Shape;213;g121dd43392e_3_0"/>
          <p:cNvSpPr txBox="1">
            <a:spLocks noGrp="1"/>
          </p:cNvSpPr>
          <p:nvPr>
            <p:ph type="body" idx="2"/>
          </p:nvPr>
        </p:nvSpPr>
        <p:spPr>
          <a:xfrm>
            <a:off x="1752054" y="134093"/>
            <a:ext cx="10291200" cy="6123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17336F"/>
              </a:buClr>
              <a:buSzPts val="3800"/>
              <a:buNone/>
            </a:pPr>
            <a:r>
              <a:rPr lang="en-GB" dirty="0"/>
              <a:t> </a:t>
            </a:r>
            <a:r>
              <a:rPr lang="en-GB"/>
              <a:t>Architecture Diagram</a:t>
            </a:r>
            <a:endParaRPr dirty="0"/>
          </a:p>
          <a:p>
            <a:pPr marL="0" lvl="0" indent="0" algn="l" rtl="0">
              <a:lnSpc>
                <a:spcPct val="90000"/>
              </a:lnSpc>
              <a:spcBef>
                <a:spcPts val="1000"/>
              </a:spcBef>
              <a:spcAft>
                <a:spcPts val="0"/>
              </a:spcAft>
              <a:buClr>
                <a:srgbClr val="17336F"/>
              </a:buClr>
              <a:buSzPts val="3800"/>
              <a:buNone/>
            </a:pPr>
            <a:endParaRPr dirty="0"/>
          </a:p>
        </p:txBody>
      </p:sp>
      <p:pic>
        <p:nvPicPr>
          <p:cNvPr id="214" name="Google Shape;214;g121dd43392e_3_0"/>
          <p:cNvPicPr preferRelativeResize="0"/>
          <p:nvPr/>
        </p:nvPicPr>
        <p:blipFill>
          <a:blip r:embed="rId3">
            <a:alphaModFix/>
          </a:blip>
          <a:stretch>
            <a:fillRect/>
          </a:stretch>
        </p:blipFill>
        <p:spPr>
          <a:xfrm>
            <a:off x="199696" y="717874"/>
            <a:ext cx="11992301" cy="542225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g121dd43392e_3_12"/>
          <p:cNvSpPr txBox="1">
            <a:spLocks noGrp="1"/>
          </p:cNvSpPr>
          <p:nvPr>
            <p:ph type="body" idx="1"/>
          </p:nvPr>
        </p:nvSpPr>
        <p:spPr>
          <a:xfrm>
            <a:off x="975875" y="186174"/>
            <a:ext cx="10291200" cy="548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800"/>
              </a:spcBef>
              <a:spcAft>
                <a:spcPts val="0"/>
              </a:spcAft>
              <a:buClr>
                <a:srgbClr val="000000"/>
              </a:buClr>
              <a:buSzPts val="2800"/>
              <a:buNone/>
            </a:pPr>
            <a:r>
              <a:rPr lang="en-GB"/>
              <a:t> </a:t>
            </a:r>
            <a:endParaRPr/>
          </a:p>
        </p:txBody>
      </p:sp>
      <p:sp>
        <p:nvSpPr>
          <p:cNvPr id="220" name="Google Shape;220;g121dd43392e_3_12"/>
          <p:cNvSpPr txBox="1">
            <a:spLocks noGrp="1"/>
          </p:cNvSpPr>
          <p:nvPr>
            <p:ph type="body" idx="2"/>
          </p:nvPr>
        </p:nvSpPr>
        <p:spPr>
          <a:xfrm>
            <a:off x="975863" y="458138"/>
            <a:ext cx="10291200" cy="6123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17336F"/>
              </a:buClr>
              <a:buSzPts val="3800"/>
              <a:buNone/>
            </a:pPr>
            <a:r>
              <a:rPr lang="en-GB"/>
              <a:t> </a:t>
            </a:r>
            <a:endParaRPr/>
          </a:p>
          <a:p>
            <a:pPr marL="0" lvl="0" indent="0" algn="l" rtl="0">
              <a:lnSpc>
                <a:spcPct val="90000"/>
              </a:lnSpc>
              <a:spcBef>
                <a:spcPts val="1000"/>
              </a:spcBef>
              <a:spcAft>
                <a:spcPts val="0"/>
              </a:spcAft>
              <a:buClr>
                <a:srgbClr val="17336F"/>
              </a:buClr>
              <a:buSzPts val="3800"/>
              <a:buNone/>
            </a:pPr>
            <a:endParaRPr/>
          </a:p>
        </p:txBody>
      </p:sp>
      <p:pic>
        <p:nvPicPr>
          <p:cNvPr id="221" name="Google Shape;221;g121dd43392e_3_12"/>
          <p:cNvPicPr preferRelativeResize="0"/>
          <p:nvPr/>
        </p:nvPicPr>
        <p:blipFill>
          <a:blip r:embed="rId3">
            <a:alphaModFix/>
          </a:blip>
          <a:stretch>
            <a:fillRect/>
          </a:stretch>
        </p:blipFill>
        <p:spPr>
          <a:xfrm>
            <a:off x="2000250" y="1171575"/>
            <a:ext cx="8191500" cy="4514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
          <p:cNvSpPr txBox="1">
            <a:spLocks noGrp="1"/>
          </p:cNvSpPr>
          <p:nvPr>
            <p:ph type="body" idx="1"/>
          </p:nvPr>
        </p:nvSpPr>
        <p:spPr>
          <a:xfrm>
            <a:off x="950375" y="1070300"/>
            <a:ext cx="10291200" cy="4681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00000"/>
              </a:buClr>
              <a:buSzPts val="2800"/>
              <a:buNone/>
            </a:pPr>
            <a:r>
              <a:rPr lang="en-GB"/>
              <a:t>Lyrics-data.csv</a:t>
            </a:r>
            <a:endParaRPr/>
          </a:p>
          <a:p>
            <a:pPr marL="457200" lvl="0" indent="-406400" algn="l" rtl="0">
              <a:lnSpc>
                <a:spcPct val="90000"/>
              </a:lnSpc>
              <a:spcBef>
                <a:spcPts val="0"/>
              </a:spcBef>
              <a:spcAft>
                <a:spcPts val="0"/>
              </a:spcAft>
              <a:buSzPts val="2800"/>
              <a:buChar char="●"/>
            </a:pPr>
            <a:r>
              <a:rPr lang="en-GB"/>
              <a:t>ALink - Link of song’s artist page</a:t>
            </a:r>
            <a:endParaRPr/>
          </a:p>
          <a:p>
            <a:pPr marL="457200" lvl="0" indent="-406400" algn="l" rtl="0">
              <a:lnSpc>
                <a:spcPct val="90000"/>
              </a:lnSpc>
              <a:spcBef>
                <a:spcPts val="0"/>
              </a:spcBef>
              <a:spcAft>
                <a:spcPts val="0"/>
              </a:spcAft>
              <a:buSzPts val="2800"/>
              <a:buChar char="●"/>
            </a:pPr>
            <a:r>
              <a:rPr lang="en-GB"/>
              <a:t>SName - Name of the song</a:t>
            </a:r>
            <a:endParaRPr/>
          </a:p>
          <a:p>
            <a:pPr marL="457200" lvl="0" indent="-406400" algn="l" rtl="0">
              <a:lnSpc>
                <a:spcPct val="90000"/>
              </a:lnSpc>
              <a:spcBef>
                <a:spcPts val="0"/>
              </a:spcBef>
              <a:spcAft>
                <a:spcPts val="0"/>
              </a:spcAft>
              <a:buSzPts val="2800"/>
              <a:buChar char="●"/>
            </a:pPr>
            <a:r>
              <a:rPr lang="en-GB"/>
              <a:t>SLink - Link of song’s lyrics page</a:t>
            </a:r>
            <a:endParaRPr/>
          </a:p>
          <a:p>
            <a:pPr marL="457200" lvl="0" indent="-406400" algn="l" rtl="0">
              <a:lnSpc>
                <a:spcPct val="90000"/>
              </a:lnSpc>
              <a:spcBef>
                <a:spcPts val="0"/>
              </a:spcBef>
              <a:spcAft>
                <a:spcPts val="0"/>
              </a:spcAft>
              <a:buSzPts val="2800"/>
              <a:buChar char="●"/>
            </a:pPr>
            <a:r>
              <a:rPr lang="en-GB"/>
              <a:t>Idiom - Language of the song</a:t>
            </a:r>
            <a:endParaRPr/>
          </a:p>
          <a:p>
            <a:pPr marL="0" lvl="0" indent="0" algn="l" rtl="0">
              <a:lnSpc>
                <a:spcPct val="90000"/>
              </a:lnSpc>
              <a:spcBef>
                <a:spcPts val="0"/>
              </a:spcBef>
              <a:spcAft>
                <a:spcPts val="0"/>
              </a:spcAft>
              <a:buNone/>
            </a:pPr>
            <a:r>
              <a:rPr lang="en-GB"/>
              <a:t>Artists-data.csv</a:t>
            </a:r>
            <a:endParaRPr/>
          </a:p>
          <a:p>
            <a:pPr marL="457200" lvl="0" indent="-406400" algn="l" rtl="0">
              <a:lnSpc>
                <a:spcPct val="90000"/>
              </a:lnSpc>
              <a:spcBef>
                <a:spcPts val="0"/>
              </a:spcBef>
              <a:spcAft>
                <a:spcPts val="0"/>
              </a:spcAft>
              <a:buSzPts val="2800"/>
              <a:buChar char="●"/>
            </a:pPr>
            <a:r>
              <a:rPr lang="en-GB"/>
              <a:t>Artist - Name of artist</a:t>
            </a:r>
            <a:endParaRPr/>
          </a:p>
          <a:p>
            <a:pPr marL="457200" lvl="0" indent="-406400" algn="l" rtl="0">
              <a:lnSpc>
                <a:spcPct val="90000"/>
              </a:lnSpc>
              <a:spcBef>
                <a:spcPts val="0"/>
              </a:spcBef>
              <a:spcAft>
                <a:spcPts val="0"/>
              </a:spcAft>
              <a:buSzPts val="2800"/>
              <a:buChar char="●"/>
            </a:pPr>
            <a:r>
              <a:rPr lang="en-GB"/>
              <a:t>Song - Number of artist’s songs</a:t>
            </a:r>
            <a:endParaRPr/>
          </a:p>
          <a:p>
            <a:pPr marL="457200" lvl="0" indent="-406400" algn="l" rtl="0">
              <a:lnSpc>
                <a:spcPct val="90000"/>
              </a:lnSpc>
              <a:spcBef>
                <a:spcPts val="0"/>
              </a:spcBef>
              <a:spcAft>
                <a:spcPts val="0"/>
              </a:spcAft>
              <a:buSzPts val="2800"/>
              <a:buChar char="●"/>
            </a:pPr>
            <a:r>
              <a:rPr lang="en-GB"/>
              <a:t>Popularity - Popularity score for artist</a:t>
            </a:r>
            <a:endParaRPr/>
          </a:p>
          <a:p>
            <a:pPr marL="457200" lvl="0" indent="-406400" algn="l" rtl="0">
              <a:lnSpc>
                <a:spcPct val="90000"/>
              </a:lnSpc>
              <a:spcBef>
                <a:spcPts val="0"/>
              </a:spcBef>
              <a:spcAft>
                <a:spcPts val="0"/>
              </a:spcAft>
              <a:buSzPts val="2800"/>
              <a:buChar char="●"/>
            </a:pPr>
            <a:r>
              <a:rPr lang="en-GB"/>
              <a:t>Link - Link to the artist’s page</a:t>
            </a:r>
            <a:endParaRPr/>
          </a:p>
          <a:p>
            <a:pPr marL="457200" lvl="0" indent="-406400" algn="l" rtl="0">
              <a:lnSpc>
                <a:spcPct val="90000"/>
              </a:lnSpc>
              <a:spcBef>
                <a:spcPts val="0"/>
              </a:spcBef>
              <a:spcAft>
                <a:spcPts val="0"/>
              </a:spcAft>
              <a:buSzPts val="2800"/>
              <a:buChar char="●"/>
            </a:pPr>
            <a:r>
              <a:rPr lang="en-GB"/>
              <a:t>Genre - Primary musical genre of the artist</a:t>
            </a:r>
            <a:endParaRPr/>
          </a:p>
          <a:p>
            <a:pPr marL="457200" lvl="0" indent="-406400" algn="l" rtl="0">
              <a:lnSpc>
                <a:spcPct val="90000"/>
              </a:lnSpc>
              <a:spcBef>
                <a:spcPts val="0"/>
              </a:spcBef>
              <a:spcAft>
                <a:spcPts val="0"/>
              </a:spcAft>
              <a:buSzPts val="2800"/>
              <a:buChar char="●"/>
            </a:pPr>
            <a:r>
              <a:rPr lang="en-GB"/>
              <a:t>Genres - List of genres artist fits into</a:t>
            </a:r>
            <a:endParaRPr/>
          </a:p>
        </p:txBody>
      </p:sp>
      <p:sp>
        <p:nvSpPr>
          <p:cNvPr id="227" name="Google Shape;227;p3"/>
          <p:cNvSpPr txBox="1">
            <a:spLocks noGrp="1"/>
          </p:cNvSpPr>
          <p:nvPr>
            <p:ph type="body" idx="2"/>
          </p:nvPr>
        </p:nvSpPr>
        <p:spPr>
          <a:xfrm>
            <a:off x="986900" y="458138"/>
            <a:ext cx="10291200" cy="6123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17336F"/>
              </a:buClr>
              <a:buSzPts val="3800"/>
              <a:buNone/>
            </a:pPr>
            <a:r>
              <a:rPr lang="en-GB"/>
              <a:t>Dataset</a:t>
            </a:r>
            <a:endParaRPr/>
          </a:p>
        </p:txBody>
      </p:sp>
      <p:pic>
        <p:nvPicPr>
          <p:cNvPr id="228" name="Google Shape;228;p3"/>
          <p:cNvPicPr preferRelativeResize="0"/>
          <p:nvPr/>
        </p:nvPicPr>
        <p:blipFill rotWithShape="1">
          <a:blip r:embed="rId3">
            <a:alphaModFix/>
          </a:blip>
          <a:srcRect/>
          <a:stretch/>
        </p:blipFill>
        <p:spPr>
          <a:xfrm>
            <a:off x="4300775" y="459674"/>
            <a:ext cx="7192500" cy="4975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
          <p:cNvSpPr txBox="1">
            <a:spLocks noGrp="1"/>
          </p:cNvSpPr>
          <p:nvPr>
            <p:ph type="body" idx="1"/>
          </p:nvPr>
        </p:nvSpPr>
        <p:spPr>
          <a:xfrm>
            <a:off x="975864" y="1408028"/>
            <a:ext cx="10291225" cy="4267558"/>
          </a:xfrm>
          <a:prstGeom prst="rect">
            <a:avLst/>
          </a:prstGeom>
          <a:noFill/>
          <a:ln>
            <a:noFill/>
          </a:ln>
        </p:spPr>
        <p:txBody>
          <a:bodyPr spcFirstLastPara="1" wrap="square" lIns="91425" tIns="45700" rIns="91425" bIns="45700" anchor="t" anchorCtr="0">
            <a:noAutofit/>
          </a:bodyPr>
          <a:lstStyle/>
          <a:p>
            <a:pPr marL="285750" lvl="0" indent="-285750" algn="l" rtl="0">
              <a:lnSpc>
                <a:spcPct val="107000"/>
              </a:lnSpc>
              <a:spcBef>
                <a:spcPts val="0"/>
              </a:spcBef>
              <a:spcAft>
                <a:spcPts val="0"/>
              </a:spcAft>
              <a:buClr>
                <a:srgbClr val="000000"/>
              </a:buClr>
              <a:buSzPts val="2800"/>
              <a:buFont typeface="Arial"/>
              <a:buChar char="•"/>
            </a:pPr>
            <a:r>
              <a:rPr lang="en-GB"/>
              <a:t>Given an input user query, utilize information retrieval methodologies to accurately retrieve the relevant documents.</a:t>
            </a:r>
            <a:endParaRPr/>
          </a:p>
          <a:p>
            <a:pPr marL="285750" lvl="0" indent="-285750" algn="l" rtl="0">
              <a:lnSpc>
                <a:spcPct val="107000"/>
              </a:lnSpc>
              <a:spcBef>
                <a:spcPts val="1800"/>
              </a:spcBef>
              <a:spcAft>
                <a:spcPts val="0"/>
              </a:spcAft>
              <a:buClr>
                <a:srgbClr val="000000"/>
              </a:buClr>
              <a:buSzPts val="2800"/>
              <a:buFont typeface="Arial"/>
              <a:buChar char="•"/>
            </a:pPr>
            <a:r>
              <a:rPr lang="en-GB"/>
              <a:t>The dataset collection used contains song names, the song lyrics and artist names. The user queries will be made up of lyric segments.</a:t>
            </a:r>
            <a:endParaRPr/>
          </a:p>
          <a:p>
            <a:pPr marL="285750" lvl="0" indent="-285750" algn="l" rtl="0">
              <a:lnSpc>
                <a:spcPct val="107000"/>
              </a:lnSpc>
              <a:spcBef>
                <a:spcPts val="1800"/>
              </a:spcBef>
              <a:spcAft>
                <a:spcPts val="0"/>
              </a:spcAft>
              <a:buClr>
                <a:srgbClr val="000000"/>
              </a:buClr>
              <a:buSzPts val="2800"/>
              <a:buFont typeface="Arial"/>
              <a:buChar char="•"/>
            </a:pPr>
            <a:r>
              <a:rPr lang="en-GB"/>
              <a:t>Implement document indexing, ranking and retrieving models. Evaluate the quality of our implemented retrieval models.</a:t>
            </a:r>
            <a:endParaRPr/>
          </a:p>
          <a:p>
            <a:pPr marL="0" lvl="0" indent="0" algn="l" rtl="0">
              <a:lnSpc>
                <a:spcPct val="90000"/>
              </a:lnSpc>
              <a:spcBef>
                <a:spcPts val="1800"/>
              </a:spcBef>
              <a:spcAft>
                <a:spcPts val="0"/>
              </a:spcAft>
              <a:buClr>
                <a:srgbClr val="000000"/>
              </a:buClr>
              <a:buSzPts val="2800"/>
              <a:buNone/>
            </a:pPr>
            <a:endParaRPr/>
          </a:p>
        </p:txBody>
      </p:sp>
      <p:sp>
        <p:nvSpPr>
          <p:cNvPr id="234" name="Google Shape;234;p2"/>
          <p:cNvSpPr txBox="1">
            <a:spLocks noGrp="1"/>
          </p:cNvSpPr>
          <p:nvPr>
            <p:ph type="body" idx="2"/>
          </p:nvPr>
        </p:nvSpPr>
        <p:spPr>
          <a:xfrm>
            <a:off x="975863" y="458138"/>
            <a:ext cx="10291225" cy="61216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17336F"/>
              </a:buClr>
              <a:buSzPts val="3800"/>
              <a:buNone/>
            </a:pPr>
            <a:r>
              <a:rPr lang="en-GB"/>
              <a:t>Problem statement</a:t>
            </a:r>
            <a:endParaRPr/>
          </a:p>
          <a:p>
            <a:pPr marL="0" lvl="0" indent="0" algn="l" rtl="0">
              <a:lnSpc>
                <a:spcPct val="90000"/>
              </a:lnSpc>
              <a:spcBef>
                <a:spcPts val="1000"/>
              </a:spcBef>
              <a:spcAft>
                <a:spcPts val="0"/>
              </a:spcAft>
              <a:buClr>
                <a:srgbClr val="17336F"/>
              </a:buClr>
              <a:buSzPts val="38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4"/>
          <p:cNvSpPr txBox="1">
            <a:spLocks noGrp="1"/>
          </p:cNvSpPr>
          <p:nvPr>
            <p:ph type="body" idx="1"/>
          </p:nvPr>
        </p:nvSpPr>
        <p:spPr>
          <a:xfrm>
            <a:off x="975864" y="1408028"/>
            <a:ext cx="10291225" cy="426755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00000"/>
              </a:buClr>
              <a:buSzPts val="2800"/>
              <a:buNone/>
            </a:pPr>
            <a:r>
              <a:rPr lang="en-GB"/>
              <a:t>Select a subset of the dataset (using Pandas and Numpy):</a:t>
            </a:r>
            <a:endParaRPr/>
          </a:p>
          <a:p>
            <a:pPr marL="457200" lvl="0" indent="-406400" algn="l" rtl="0">
              <a:lnSpc>
                <a:spcPct val="90000"/>
              </a:lnSpc>
              <a:spcBef>
                <a:spcPts val="1000"/>
              </a:spcBef>
              <a:spcAft>
                <a:spcPts val="0"/>
              </a:spcAft>
              <a:buSzPts val="2800"/>
              <a:buChar char="●"/>
            </a:pPr>
            <a:r>
              <a:rPr lang="en-GB"/>
              <a:t>Filter out non-English language songs from dataset</a:t>
            </a:r>
            <a:endParaRPr/>
          </a:p>
          <a:p>
            <a:pPr marL="457200" lvl="0" indent="-406400" algn="l" rtl="0">
              <a:lnSpc>
                <a:spcPct val="90000"/>
              </a:lnSpc>
              <a:spcBef>
                <a:spcPts val="0"/>
              </a:spcBef>
              <a:spcAft>
                <a:spcPts val="0"/>
              </a:spcAft>
              <a:buSzPts val="2800"/>
              <a:buChar char="●"/>
            </a:pPr>
            <a:r>
              <a:rPr lang="en-GB"/>
              <a:t>Select 1000 songs (reduces processing time)</a:t>
            </a:r>
            <a:endParaRPr/>
          </a:p>
          <a:p>
            <a:pPr marL="0" lvl="0" indent="0" algn="l" rtl="0">
              <a:lnSpc>
                <a:spcPct val="90000"/>
              </a:lnSpc>
              <a:spcBef>
                <a:spcPts val="1000"/>
              </a:spcBef>
              <a:spcAft>
                <a:spcPts val="0"/>
              </a:spcAft>
              <a:buClr>
                <a:srgbClr val="000000"/>
              </a:buClr>
              <a:buSzPts val="2800"/>
              <a:buNone/>
            </a:pPr>
            <a:r>
              <a:rPr lang="en-GB"/>
              <a:t>Basic pre-processing (using NLTK and spaCy):</a:t>
            </a:r>
            <a:endParaRPr/>
          </a:p>
          <a:p>
            <a:pPr marL="457200" lvl="0" indent="-406400" algn="l" rtl="0">
              <a:lnSpc>
                <a:spcPct val="90000"/>
              </a:lnSpc>
              <a:spcBef>
                <a:spcPts val="1000"/>
              </a:spcBef>
              <a:spcAft>
                <a:spcPts val="0"/>
              </a:spcAft>
              <a:buSzPts val="2800"/>
              <a:buChar char="●"/>
            </a:pPr>
            <a:r>
              <a:rPr lang="en-GB"/>
              <a:t>Lowercasing</a:t>
            </a:r>
            <a:endParaRPr/>
          </a:p>
          <a:p>
            <a:pPr marL="457200" lvl="0" indent="-406400" algn="l" rtl="0">
              <a:lnSpc>
                <a:spcPct val="90000"/>
              </a:lnSpc>
              <a:spcBef>
                <a:spcPts val="0"/>
              </a:spcBef>
              <a:spcAft>
                <a:spcPts val="0"/>
              </a:spcAft>
              <a:buSzPts val="2800"/>
              <a:buChar char="●"/>
            </a:pPr>
            <a:r>
              <a:rPr lang="en-GB"/>
              <a:t>Stemming and Lemmatisation</a:t>
            </a:r>
            <a:endParaRPr/>
          </a:p>
          <a:p>
            <a:pPr marL="457200" lvl="0" indent="-406400" algn="l" rtl="0">
              <a:lnSpc>
                <a:spcPct val="90000"/>
              </a:lnSpc>
              <a:spcBef>
                <a:spcPts val="0"/>
              </a:spcBef>
              <a:spcAft>
                <a:spcPts val="0"/>
              </a:spcAft>
              <a:buSzPts val="2800"/>
              <a:buChar char="●"/>
            </a:pPr>
            <a:r>
              <a:rPr lang="en-GB"/>
              <a:t>Removing punctuation</a:t>
            </a:r>
            <a:endParaRPr/>
          </a:p>
          <a:p>
            <a:pPr marL="457200" lvl="0" indent="-406400" algn="l" rtl="0">
              <a:lnSpc>
                <a:spcPct val="90000"/>
              </a:lnSpc>
              <a:spcBef>
                <a:spcPts val="0"/>
              </a:spcBef>
              <a:spcAft>
                <a:spcPts val="0"/>
              </a:spcAft>
              <a:buSzPts val="2800"/>
              <a:buChar char="●"/>
            </a:pPr>
            <a:r>
              <a:rPr lang="en-GB"/>
              <a:t>Stopword removal</a:t>
            </a:r>
            <a:endParaRPr/>
          </a:p>
        </p:txBody>
      </p:sp>
      <p:sp>
        <p:nvSpPr>
          <p:cNvPr id="240" name="Google Shape;240;p4"/>
          <p:cNvSpPr txBox="1">
            <a:spLocks noGrp="1"/>
          </p:cNvSpPr>
          <p:nvPr>
            <p:ph type="body" idx="2"/>
          </p:nvPr>
        </p:nvSpPr>
        <p:spPr>
          <a:xfrm>
            <a:off x="975863" y="458138"/>
            <a:ext cx="10291225" cy="61216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17336F"/>
              </a:buClr>
              <a:buSzPts val="3800"/>
              <a:buNone/>
            </a:pPr>
            <a:r>
              <a:rPr lang="en-GB"/>
              <a:t>Data cleaning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5"/>
          <p:cNvSpPr txBox="1">
            <a:spLocks noGrp="1"/>
          </p:cNvSpPr>
          <p:nvPr>
            <p:ph type="body" idx="1"/>
          </p:nvPr>
        </p:nvSpPr>
        <p:spPr>
          <a:xfrm>
            <a:off x="975875" y="1408025"/>
            <a:ext cx="5600700" cy="4267500"/>
          </a:xfrm>
          <a:prstGeom prst="rect">
            <a:avLst/>
          </a:prstGeom>
          <a:noFill/>
          <a:ln>
            <a:noFill/>
          </a:ln>
        </p:spPr>
        <p:txBody>
          <a:bodyPr spcFirstLastPara="1" wrap="square" lIns="91425" tIns="45700" rIns="91425" bIns="45700" anchor="t" anchorCtr="0">
            <a:noAutofit/>
          </a:bodyPr>
          <a:lstStyle/>
          <a:p>
            <a:pPr marL="457200" lvl="0" indent="-406400" algn="l" rtl="0">
              <a:lnSpc>
                <a:spcPct val="90000"/>
              </a:lnSpc>
              <a:spcBef>
                <a:spcPts val="0"/>
              </a:spcBef>
              <a:spcAft>
                <a:spcPts val="0"/>
              </a:spcAft>
              <a:buSzPts val="2800"/>
              <a:buChar char="●"/>
            </a:pPr>
            <a:r>
              <a:rPr lang="en-GB"/>
              <a:t>TF-IDF method used for document indexing.</a:t>
            </a:r>
            <a:endParaRPr/>
          </a:p>
          <a:p>
            <a:pPr marL="457200" lvl="0" indent="-406400" algn="l" rtl="0">
              <a:lnSpc>
                <a:spcPct val="90000"/>
              </a:lnSpc>
              <a:spcBef>
                <a:spcPts val="0"/>
              </a:spcBef>
              <a:spcAft>
                <a:spcPts val="0"/>
              </a:spcAft>
              <a:buSzPts val="2800"/>
              <a:buChar char="●"/>
            </a:pPr>
            <a:r>
              <a:rPr lang="en-GB"/>
              <a:t>Term frequency focuses on how many times a word occurs in a document.</a:t>
            </a:r>
            <a:endParaRPr/>
          </a:p>
          <a:p>
            <a:pPr marL="457200" lvl="0" indent="-406400" algn="l" rtl="0">
              <a:lnSpc>
                <a:spcPct val="90000"/>
              </a:lnSpc>
              <a:spcBef>
                <a:spcPts val="0"/>
              </a:spcBef>
              <a:spcAft>
                <a:spcPts val="0"/>
              </a:spcAft>
              <a:buSzPts val="2800"/>
              <a:buChar char="●"/>
            </a:pPr>
            <a:r>
              <a:rPr lang="en-GB"/>
              <a:t>IDF is the inverse of the frequency across the document collection.</a:t>
            </a:r>
            <a:endParaRPr/>
          </a:p>
          <a:p>
            <a:pPr marL="457200" lvl="0" indent="-406400" algn="l" rtl="0">
              <a:lnSpc>
                <a:spcPct val="90000"/>
              </a:lnSpc>
              <a:spcBef>
                <a:spcPts val="0"/>
              </a:spcBef>
              <a:spcAft>
                <a:spcPts val="0"/>
              </a:spcAft>
              <a:buSzPts val="2800"/>
              <a:buChar char="●"/>
            </a:pPr>
            <a:r>
              <a:rPr lang="en-GB"/>
              <a:t>Words that appear more frequently are ranked higher.</a:t>
            </a:r>
            <a:endParaRPr/>
          </a:p>
        </p:txBody>
      </p:sp>
      <p:sp>
        <p:nvSpPr>
          <p:cNvPr id="246" name="Google Shape;246;p5"/>
          <p:cNvSpPr txBox="1">
            <a:spLocks noGrp="1"/>
          </p:cNvSpPr>
          <p:nvPr>
            <p:ph type="body" idx="2"/>
          </p:nvPr>
        </p:nvSpPr>
        <p:spPr>
          <a:xfrm>
            <a:off x="975863" y="458138"/>
            <a:ext cx="10291225" cy="61216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17336F"/>
              </a:buClr>
              <a:buSzPts val="3800"/>
              <a:buNone/>
            </a:pPr>
            <a:r>
              <a:rPr lang="en-GB"/>
              <a:t>Indexing Framework</a:t>
            </a:r>
            <a:endParaRPr/>
          </a:p>
        </p:txBody>
      </p:sp>
      <p:pic>
        <p:nvPicPr>
          <p:cNvPr id="247" name="Google Shape;247;p5"/>
          <p:cNvPicPr preferRelativeResize="0"/>
          <p:nvPr/>
        </p:nvPicPr>
        <p:blipFill>
          <a:blip r:embed="rId3">
            <a:alphaModFix/>
          </a:blip>
          <a:stretch>
            <a:fillRect/>
          </a:stretch>
        </p:blipFill>
        <p:spPr>
          <a:xfrm>
            <a:off x="6576575" y="2387303"/>
            <a:ext cx="5600574" cy="834397"/>
          </a:xfrm>
          <a:prstGeom prst="rect">
            <a:avLst/>
          </a:prstGeom>
          <a:noFill/>
          <a:ln>
            <a:noFill/>
          </a:ln>
        </p:spPr>
      </p:pic>
      <p:pic>
        <p:nvPicPr>
          <p:cNvPr id="248" name="Google Shape;248;p5"/>
          <p:cNvPicPr preferRelativeResize="0"/>
          <p:nvPr/>
        </p:nvPicPr>
        <p:blipFill>
          <a:blip r:embed="rId4">
            <a:alphaModFix/>
          </a:blip>
          <a:stretch>
            <a:fillRect/>
          </a:stretch>
        </p:blipFill>
        <p:spPr>
          <a:xfrm>
            <a:off x="6952125" y="3617925"/>
            <a:ext cx="4409125" cy="826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6"/>
          <p:cNvSpPr txBox="1">
            <a:spLocks noGrp="1"/>
          </p:cNvSpPr>
          <p:nvPr>
            <p:ph type="body" idx="1"/>
          </p:nvPr>
        </p:nvSpPr>
        <p:spPr>
          <a:xfrm>
            <a:off x="950402" y="1258753"/>
            <a:ext cx="10291200" cy="4267500"/>
          </a:xfrm>
          <a:prstGeom prst="rect">
            <a:avLst/>
          </a:prstGeom>
          <a:noFill/>
          <a:ln>
            <a:noFill/>
          </a:ln>
        </p:spPr>
        <p:txBody>
          <a:bodyPr spcFirstLastPara="1" wrap="square" lIns="91425" tIns="45700" rIns="91425" bIns="45700" anchor="t" anchorCtr="0">
            <a:noAutofit/>
          </a:bodyPr>
          <a:lstStyle/>
          <a:p>
            <a:pPr marL="457200" lvl="0" indent="-406400" algn="l" rtl="0">
              <a:lnSpc>
                <a:spcPct val="90000"/>
              </a:lnSpc>
              <a:spcBef>
                <a:spcPts val="0"/>
              </a:spcBef>
              <a:spcAft>
                <a:spcPts val="0"/>
              </a:spcAft>
              <a:buSzPts val="2800"/>
              <a:buChar char="●"/>
            </a:pPr>
            <a:r>
              <a:rPr lang="en-GB"/>
              <a:t>Every information retrieval system starts with a user query.</a:t>
            </a:r>
            <a:endParaRPr/>
          </a:p>
          <a:p>
            <a:pPr marL="457200" lvl="0" indent="-406400" algn="l" rtl="0">
              <a:lnSpc>
                <a:spcPct val="90000"/>
              </a:lnSpc>
              <a:spcBef>
                <a:spcPts val="0"/>
              </a:spcBef>
              <a:spcAft>
                <a:spcPts val="0"/>
              </a:spcAft>
              <a:buSzPts val="2800"/>
              <a:buChar char="●"/>
            </a:pPr>
            <a:r>
              <a:rPr lang="en-GB"/>
              <a:t>The query represents the users information need.</a:t>
            </a:r>
            <a:endParaRPr/>
          </a:p>
          <a:p>
            <a:pPr marL="457200" lvl="0" indent="-406400" algn="l" rtl="0">
              <a:lnSpc>
                <a:spcPct val="90000"/>
              </a:lnSpc>
              <a:spcBef>
                <a:spcPts val="0"/>
              </a:spcBef>
              <a:spcAft>
                <a:spcPts val="0"/>
              </a:spcAft>
              <a:buSzPts val="2800"/>
              <a:buChar char="●"/>
            </a:pPr>
            <a:r>
              <a:rPr lang="en-GB"/>
              <a:t>In this case, the lyric fragment is to be matched to a relevant song.</a:t>
            </a:r>
            <a:endParaRPr/>
          </a:p>
          <a:p>
            <a:pPr marL="457200" lvl="0" indent="-406400" algn="l" rtl="0">
              <a:lnSpc>
                <a:spcPct val="90000"/>
              </a:lnSpc>
              <a:spcBef>
                <a:spcPts val="0"/>
              </a:spcBef>
              <a:spcAft>
                <a:spcPts val="0"/>
              </a:spcAft>
              <a:buSzPts val="2800"/>
              <a:buChar char="●"/>
            </a:pPr>
            <a:r>
              <a:rPr lang="en-GB"/>
              <a:t>The query has to be pre-processed like the documents in order to compute a numeric representation that can be passed into the retrieval algorithm.</a:t>
            </a:r>
            <a:endParaRPr/>
          </a:p>
          <a:p>
            <a:pPr marL="457200" lvl="0" indent="-406400" algn="l" rtl="0">
              <a:lnSpc>
                <a:spcPct val="90000"/>
              </a:lnSpc>
              <a:spcBef>
                <a:spcPts val="0"/>
              </a:spcBef>
              <a:spcAft>
                <a:spcPts val="0"/>
              </a:spcAft>
              <a:buSzPts val="2800"/>
              <a:buChar char="●"/>
            </a:pPr>
            <a:r>
              <a:rPr lang="en-GB"/>
              <a:t>The more complex a query is, the more specific the document retrieved.</a:t>
            </a:r>
            <a:endParaRPr/>
          </a:p>
          <a:p>
            <a:pPr marL="457200" lvl="0" indent="-406400" algn="l" rtl="0">
              <a:lnSpc>
                <a:spcPct val="90000"/>
              </a:lnSpc>
              <a:spcBef>
                <a:spcPts val="0"/>
              </a:spcBef>
              <a:spcAft>
                <a:spcPts val="0"/>
              </a:spcAft>
              <a:buSzPts val="2800"/>
              <a:buChar char="●"/>
            </a:pPr>
            <a:r>
              <a:rPr lang="en-GB"/>
              <a:t>In some cases this can lead to no documents being retrieved.</a:t>
            </a:r>
            <a:endParaRPr/>
          </a:p>
          <a:p>
            <a:pPr marL="0" lvl="0" indent="0" algn="l" rtl="0">
              <a:lnSpc>
                <a:spcPct val="90000"/>
              </a:lnSpc>
              <a:spcBef>
                <a:spcPts val="0"/>
              </a:spcBef>
              <a:spcAft>
                <a:spcPts val="0"/>
              </a:spcAft>
              <a:buClr>
                <a:srgbClr val="000000"/>
              </a:buClr>
              <a:buSzPts val="2800"/>
              <a:buNone/>
            </a:pPr>
            <a:endParaRPr/>
          </a:p>
        </p:txBody>
      </p:sp>
      <p:sp>
        <p:nvSpPr>
          <p:cNvPr id="254" name="Google Shape;254;p6"/>
          <p:cNvSpPr txBox="1">
            <a:spLocks noGrp="1"/>
          </p:cNvSpPr>
          <p:nvPr>
            <p:ph type="body" idx="2"/>
          </p:nvPr>
        </p:nvSpPr>
        <p:spPr>
          <a:xfrm>
            <a:off x="975863" y="458138"/>
            <a:ext cx="10291225" cy="61216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17336F"/>
              </a:buClr>
              <a:buSzPts val="3800"/>
              <a:buNone/>
            </a:pPr>
            <a:r>
              <a:rPr lang="en-GB" b="0"/>
              <a:t>Query Processor Framework:</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7"/>
          <p:cNvSpPr txBox="1">
            <a:spLocks noGrp="1"/>
          </p:cNvSpPr>
          <p:nvPr>
            <p:ph type="body" idx="1"/>
          </p:nvPr>
        </p:nvSpPr>
        <p:spPr>
          <a:xfrm>
            <a:off x="975864" y="1408028"/>
            <a:ext cx="10291225" cy="426755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None/>
            </a:pPr>
            <a:r>
              <a:rPr lang="en-GB"/>
              <a:t>Vector space model:</a:t>
            </a:r>
            <a:endParaRPr/>
          </a:p>
          <a:p>
            <a:pPr marL="457200" lvl="0" indent="-406400" algn="l" rtl="0">
              <a:spcBef>
                <a:spcPts val="1000"/>
              </a:spcBef>
              <a:spcAft>
                <a:spcPts val="0"/>
              </a:spcAft>
              <a:buSzPts val="2800"/>
              <a:buChar char="●"/>
            </a:pPr>
            <a:r>
              <a:rPr lang="en-GB"/>
              <a:t>The documents and queries are represented as a numerical dimensional vector produced by TF-IDF indexing.</a:t>
            </a:r>
            <a:endParaRPr/>
          </a:p>
          <a:p>
            <a:pPr marL="457200" lvl="0" indent="-406400" algn="l" rtl="0">
              <a:lnSpc>
                <a:spcPct val="90000"/>
              </a:lnSpc>
              <a:spcBef>
                <a:spcPts val="0"/>
              </a:spcBef>
              <a:spcAft>
                <a:spcPts val="0"/>
              </a:spcAft>
              <a:buSzPts val="2800"/>
              <a:buChar char="●"/>
            </a:pPr>
            <a:r>
              <a:rPr lang="en-GB"/>
              <a:t>The document collection is represented as a term-document matrix.</a:t>
            </a:r>
            <a:endParaRPr/>
          </a:p>
          <a:p>
            <a:pPr marL="457200" lvl="0" indent="-406400" algn="l" rtl="0">
              <a:lnSpc>
                <a:spcPct val="90000"/>
              </a:lnSpc>
              <a:spcBef>
                <a:spcPts val="0"/>
              </a:spcBef>
              <a:spcAft>
                <a:spcPts val="0"/>
              </a:spcAft>
              <a:buSzPts val="2800"/>
              <a:buChar char="●"/>
            </a:pPr>
            <a:r>
              <a:rPr lang="en-GB"/>
              <a:t>It uses a cosine similarity measure between the query vector and each document vector.</a:t>
            </a:r>
            <a:endParaRPr/>
          </a:p>
          <a:p>
            <a:pPr marL="457200" lvl="0" indent="-406400" algn="l" rtl="0">
              <a:lnSpc>
                <a:spcPct val="90000"/>
              </a:lnSpc>
              <a:spcBef>
                <a:spcPts val="0"/>
              </a:spcBef>
              <a:spcAft>
                <a:spcPts val="0"/>
              </a:spcAft>
              <a:buSzPts val="2800"/>
              <a:buChar char="●"/>
            </a:pPr>
            <a:r>
              <a:rPr lang="en-GB"/>
              <a:t>Documents are sorted by decreasing score of similarity (to display only the top results for the user).</a:t>
            </a:r>
            <a:endParaRPr/>
          </a:p>
          <a:p>
            <a:pPr marL="0" lvl="0" indent="0" algn="l" rtl="0">
              <a:lnSpc>
                <a:spcPct val="90000"/>
              </a:lnSpc>
              <a:spcBef>
                <a:spcPts val="1000"/>
              </a:spcBef>
              <a:spcAft>
                <a:spcPts val="0"/>
              </a:spcAft>
              <a:buNone/>
            </a:pPr>
            <a:endParaRPr/>
          </a:p>
        </p:txBody>
      </p:sp>
      <p:sp>
        <p:nvSpPr>
          <p:cNvPr id="260" name="Google Shape;260;p7"/>
          <p:cNvSpPr txBox="1">
            <a:spLocks noGrp="1"/>
          </p:cNvSpPr>
          <p:nvPr>
            <p:ph type="body" idx="2"/>
          </p:nvPr>
        </p:nvSpPr>
        <p:spPr>
          <a:xfrm>
            <a:off x="975863" y="458138"/>
            <a:ext cx="10291225" cy="61216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17336F"/>
              </a:buClr>
              <a:buSzPts val="3800"/>
              <a:buNone/>
            </a:pPr>
            <a:r>
              <a:rPr lang="en-GB" b="0"/>
              <a:t>Retrieval Framework</a:t>
            </a:r>
            <a:endParaRPr/>
          </a:p>
        </p:txBody>
      </p:sp>
    </p:spTree>
  </p:cSld>
  <p:clrMapOvr>
    <a:masterClrMapping/>
  </p:clrMapOvr>
</p:sld>
</file>

<file path=ppt/theme/theme1.xml><?xml version="1.0" encoding="utf-8"?>
<a:theme xmlns:a="http://schemas.openxmlformats.org/drawingml/2006/main" name="Office Theme">
  <a:themeElements>
    <a:clrScheme name="QMUL colour palette">
      <a:dk1>
        <a:srgbClr val="253967"/>
      </a:dk1>
      <a:lt1>
        <a:srgbClr val="FFFFFF"/>
      </a:lt1>
      <a:dk2>
        <a:srgbClr val="32706A"/>
      </a:dk2>
      <a:lt2>
        <a:srgbClr val="C5A539"/>
      </a:lt2>
      <a:accent1>
        <a:srgbClr val="C2632C"/>
      </a:accent1>
      <a:accent2>
        <a:srgbClr val="6F2A6E"/>
      </a:accent2>
      <a:accent3>
        <a:srgbClr val="AD2D27"/>
      </a:accent3>
      <a:accent4>
        <a:srgbClr val="3B768E"/>
      </a:accent4>
      <a:accent5>
        <a:srgbClr val="F08E34"/>
      </a:accent5>
      <a:accent6>
        <a:srgbClr val="459CDD"/>
      </a:accent6>
      <a:hlink>
        <a:srgbClr val="5BB5C3"/>
      </a:hlink>
      <a:folHlink>
        <a:srgbClr val="FDEC4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QMUL Document" ma:contentTypeID="0x0101005EA864BF41DF8A41860E925F5B29BCF500C31A446DEF36064CAF80C0D613F0BFBB" ma:contentTypeVersion="29" ma:contentTypeDescription="" ma:contentTypeScope="" ma:versionID="4f0f937e78928297c5d57b6a7b0b9d21">
  <xsd:schema xmlns:xsd="http://www.w3.org/2001/XMLSchema" xmlns:xs="http://www.w3.org/2001/XMLSchema" xmlns:p="http://schemas.microsoft.com/office/2006/metadata/properties" xmlns:ns1="http://schemas.microsoft.com/sharepoint/v3" xmlns:ns2="29dadeef-4bc6-404a-b8ab-d0874c025731" xmlns:ns3="4370a818-e981-4848-84c9-cff723071dd2" targetNamespace="http://schemas.microsoft.com/office/2006/metadata/properties" ma:root="true" ma:fieldsID="698b71bd8181f2410cdac7da5d455276" ns1:_="" ns2:_="" ns3:_="">
    <xsd:import namespace="http://schemas.microsoft.com/sharepoint/v3"/>
    <xsd:import namespace="29dadeef-4bc6-404a-b8ab-d0874c025731"/>
    <xsd:import namespace="4370a818-e981-4848-84c9-cff723071dd2"/>
    <xsd:element name="properties">
      <xsd:complexType>
        <xsd:sequence>
          <xsd:element name="documentManagement">
            <xsd:complexType>
              <xsd:all>
                <xsd:element ref="ns1:QMULDocumentStatusTaxHTField0" minOccurs="0"/>
                <xsd:element ref="ns1:QMULDepartmentTaxHTField0" minOccurs="0"/>
                <xsd:element ref="ns1:QMULSchoolTaxHTField0" minOccurs="0"/>
                <xsd:element ref="ns1:QMULDocumentTypeTaxHTField0" minOccurs="0"/>
                <xsd:element ref="ns1:QMULLocationTaxHTField0" minOccurs="0"/>
                <xsd:element ref="ns1:QMULInformationClassificationTaxHTField0" minOccurs="0"/>
                <xsd:element ref="ns1:QMULAcademicYear" minOccurs="0"/>
                <xsd:element ref="ns1:QMULProject" minOccurs="0"/>
                <xsd:element ref="ns1:QMULReviewDate" minOccurs="0"/>
                <xsd:element ref="ns1:QMULOwner" minOccurs="0"/>
                <xsd:element ref="ns2:TaxKeywordTaxHTField" minOccurs="0"/>
                <xsd:element ref="ns2:TaxCatchAll" minOccurs="0"/>
                <xsd:element ref="ns2:TaxCatchAllLabel" minOccurs="0"/>
                <xsd:element ref="ns3:MediaServiceMetadata" minOccurs="0"/>
                <xsd:element ref="ns3:MediaServiceFastMetadata" minOccurs="0"/>
                <xsd:element ref="ns3:MediaServiceDateTaken" minOccurs="0"/>
                <xsd:element ref="ns3:MediaServiceAutoTags" minOccurs="0"/>
                <xsd:element ref="ns3:MediaLengthInSeconds"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QMULDocumentStatusTaxHTField0" ma:index="8" nillable="true" ma:taxonomy="true" ma:internalName="QMULDocumentStatusTaxHTField0" ma:taxonomyFieldName="QMULDocumentStatus" ma:displayName="Document Status" ma:default="" ma:fieldId="{083bdfb7-9f4e-4bc9-b582-62ed6b950f9e}" ma:sspId="9c18f9b8-5ae4-4f0b-a238-a922c51e2dda" ma:termSetId="780aba48-6c17-4ca0-84b9-f0207a095630" ma:anchorId="00000000-0000-0000-0000-000000000000" ma:open="false" ma:isKeyword="false">
      <xsd:complexType>
        <xsd:sequence>
          <xsd:element ref="pc:Terms" minOccurs="0" maxOccurs="1"/>
        </xsd:sequence>
      </xsd:complexType>
    </xsd:element>
    <xsd:element name="QMULDepartmentTaxHTField0" ma:index="10" nillable="true" ma:taxonomy="true" ma:internalName="QMULDepartmentTaxHTField0" ma:taxonomyFieldName="QMULDepartment" ma:displayName="Department" ma:default="" ma:fieldId="{2a7d89f9-5f8e-4c42-ab4f-aa1fc3002ea0}" ma:sspId="9c18f9b8-5ae4-4f0b-a238-a922c51e2dda" ma:termSetId="28874c57-2df5-45e8-a804-d15afc96d4ee" ma:anchorId="00000000-0000-0000-0000-000000000000" ma:open="false" ma:isKeyword="false">
      <xsd:complexType>
        <xsd:sequence>
          <xsd:element ref="pc:Terms" minOccurs="0" maxOccurs="1"/>
        </xsd:sequence>
      </xsd:complexType>
    </xsd:element>
    <xsd:element name="QMULSchoolTaxHTField0" ma:index="12" nillable="true" ma:taxonomy="true" ma:internalName="QMULSchoolTaxHTField0" ma:taxonomyFieldName="QMULSchool" ma:displayName="School" ma:default="" ma:fieldId="{46346f8e-3161-4021-8b14-3dcca2e3ca8d}" ma:sspId="9c18f9b8-5ae4-4f0b-a238-a922c51e2dda" ma:termSetId="0f9f7e9f-7d6b-4cae-9193-a3e3200f87de" ma:anchorId="00000000-0000-0000-0000-000000000000" ma:open="false" ma:isKeyword="false">
      <xsd:complexType>
        <xsd:sequence>
          <xsd:element ref="pc:Terms" minOccurs="0" maxOccurs="1"/>
        </xsd:sequence>
      </xsd:complexType>
    </xsd:element>
    <xsd:element name="QMULDocumentTypeTaxHTField0" ma:index="14" nillable="true" ma:taxonomy="true" ma:internalName="QMULDocumentTypeTaxHTField0" ma:taxonomyFieldName="QMULDocumentType" ma:displayName="Document Type" ma:default="" ma:fieldId="{2596c3af-0d77-4ea4-a15d-d3f71457b096}" ma:sspId="9c18f9b8-5ae4-4f0b-a238-a922c51e2dda" ma:termSetId="8ec3f1bd-c4f8-46a7-ae88-878ed3be39d1" ma:anchorId="00000000-0000-0000-0000-000000000000" ma:open="false" ma:isKeyword="false">
      <xsd:complexType>
        <xsd:sequence>
          <xsd:element ref="pc:Terms" minOccurs="0" maxOccurs="1"/>
        </xsd:sequence>
      </xsd:complexType>
    </xsd:element>
    <xsd:element name="QMULLocationTaxHTField0" ma:index="16" nillable="true" ma:taxonomy="true" ma:internalName="QMULLocationTaxHTField0" ma:taxonomyFieldName="QMULLocation" ma:displayName="Location" ma:default="" ma:fieldId="{29b985f4-a05e-4f39-b5da-e9fb81ddaa79}" ma:sspId="9c18f9b8-5ae4-4f0b-a238-a922c51e2dda" ma:termSetId="5327f1c4-618f-4317-b197-fc29da39fa66" ma:anchorId="00000000-0000-0000-0000-000000000000" ma:open="false" ma:isKeyword="false">
      <xsd:complexType>
        <xsd:sequence>
          <xsd:element ref="pc:Terms" minOccurs="0" maxOccurs="1"/>
        </xsd:sequence>
      </xsd:complexType>
    </xsd:element>
    <xsd:element name="QMULInformationClassificationTaxHTField0" ma:index="18" nillable="true" ma:taxonomy="true" ma:internalName="QMULInformationClassificationTaxHTField0" ma:taxonomyFieldName="QMULInformationClassification" ma:displayName="Information Classification" ma:default="1;#Protect|9124d8d9-0c1c-41e9-aa14-aba001e9a028" ma:fieldId="{57b3469a-2ea1-4a06-a2d1-c99ce62a5d6f}" ma:sspId="9c18f9b8-5ae4-4f0b-a238-a922c51e2dda" ma:termSetId="a3d7b326-4e5e-4e73-95fa-6245adfab113" ma:anchorId="00000000-0000-0000-0000-000000000000" ma:open="false" ma:isKeyword="false">
      <xsd:complexType>
        <xsd:sequence>
          <xsd:element ref="pc:Terms" minOccurs="0" maxOccurs="1"/>
        </xsd:sequence>
      </xsd:complexType>
    </xsd:element>
    <xsd:element name="QMULAcademicYear" ma:index="20" nillable="true" ma:displayName="Academic Year" ma:decimals="0" ma:internalName="QMULAcademicYear" ma:percentage="FALSE">
      <xsd:simpleType>
        <xsd:restriction base="dms:Number">
          <xsd:maxInclusive value="9999"/>
          <xsd:minInclusive value="1000"/>
        </xsd:restriction>
      </xsd:simpleType>
    </xsd:element>
    <xsd:element name="QMULProject" ma:index="21" nillable="true" ma:displayName="Project" ma:internalName="QMULProject">
      <xsd:simpleType>
        <xsd:restriction base="dms:Text">
          <xsd:maxLength value="255"/>
        </xsd:restriction>
      </xsd:simpleType>
    </xsd:element>
    <xsd:element name="QMULReviewDate" ma:index="22" nillable="true" ma:displayName="Review Date" ma:format="DateOnly" ma:internalName="QMULReviewDate">
      <xsd:simpleType>
        <xsd:restriction base="dms:DateTime"/>
      </xsd:simpleType>
    </xsd:element>
    <xsd:element name="QMULOwner" ma:index="23" nillable="true" ma:displayName="Owner" ma:list="UserInfo" ma:SharePointGroup="0" ma:internalName="QMUL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9dadeef-4bc6-404a-b8ab-d0874c025731" elementFormDefault="qualified">
    <xsd:import namespace="http://schemas.microsoft.com/office/2006/documentManagement/types"/>
    <xsd:import namespace="http://schemas.microsoft.com/office/infopath/2007/PartnerControls"/>
    <xsd:element name="TaxKeywordTaxHTField" ma:index="24" nillable="true" ma:taxonomy="true" ma:internalName="TaxKeywordTaxHTField" ma:taxonomyFieldName="TaxKeyword" ma:displayName="Enterprise Keywords" ma:fieldId="{23f27201-bee3-471e-b2e7-b64fd8b7ca38}" ma:taxonomyMulti="true" ma:sspId="9c18f9b8-5ae4-4f0b-a238-a922c51e2dda" ma:termSetId="00000000-0000-0000-0000-000000000000" ma:anchorId="00000000-0000-0000-0000-000000000000" ma:open="true" ma:isKeyword="true">
      <xsd:complexType>
        <xsd:sequence>
          <xsd:element ref="pc:Terms" minOccurs="0" maxOccurs="1"/>
        </xsd:sequence>
      </xsd:complexType>
    </xsd:element>
    <xsd:element name="TaxCatchAll" ma:index="26" nillable="true" ma:displayName="Taxonomy Catch All Column" ma:hidden="true" ma:list="{1f7df4a7-24e1-4ab4-a7bb-8667efdab96b}" ma:internalName="TaxCatchAll" ma:showField="CatchAllData" ma:web="29dadeef-4bc6-404a-b8ab-d0874c025731">
      <xsd:complexType>
        <xsd:complexContent>
          <xsd:extension base="dms:MultiChoiceLookup">
            <xsd:sequence>
              <xsd:element name="Value" type="dms:Lookup" maxOccurs="unbounded" minOccurs="0" nillable="true"/>
            </xsd:sequence>
          </xsd:extension>
        </xsd:complexContent>
      </xsd:complexType>
    </xsd:element>
    <xsd:element name="TaxCatchAllLabel" ma:index="27" nillable="true" ma:displayName="Taxonomy Catch All Column1" ma:hidden="true" ma:list="{1f7df4a7-24e1-4ab4-a7bb-8667efdab96b}" ma:internalName="TaxCatchAllLabel" ma:readOnly="true" ma:showField="CatchAllDataLabel" ma:web="29dadeef-4bc6-404a-b8ab-d0874c025731">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4370a818-e981-4848-84c9-cff723071dd2" elementFormDefault="qualified">
    <xsd:import namespace="http://schemas.microsoft.com/office/2006/documentManagement/types"/>
    <xsd:import namespace="http://schemas.microsoft.com/office/infopath/2007/PartnerControls"/>
    <xsd:element name="MediaServiceMetadata" ma:index="28" nillable="true" ma:displayName="MediaServiceMetadata" ma:hidden="true" ma:internalName="MediaServiceMetadata" ma:readOnly="true">
      <xsd:simpleType>
        <xsd:restriction base="dms:Note"/>
      </xsd:simpleType>
    </xsd:element>
    <xsd:element name="MediaServiceFastMetadata" ma:index="29" nillable="true" ma:displayName="MediaServiceFastMetadata" ma:hidden="true" ma:internalName="MediaServiceFastMetadata" ma:readOnly="true">
      <xsd:simpleType>
        <xsd:restriction base="dms:Note"/>
      </xsd:simpleType>
    </xsd:element>
    <xsd:element name="MediaServiceDateTaken" ma:index="30" nillable="true" ma:displayName="MediaServiceDateTaken" ma:hidden="true" ma:internalName="MediaServiceDateTaken" ma:readOnly="true">
      <xsd:simpleType>
        <xsd:restriction base="dms:Text"/>
      </xsd:simpleType>
    </xsd:element>
    <xsd:element name="MediaServiceAutoTags" ma:index="31" nillable="true" ma:displayName="Tags" ma:internalName="MediaServiceAutoTags" ma:readOnly="true">
      <xsd:simpleType>
        <xsd:restriction base="dms:Text"/>
      </xsd:simpleType>
    </xsd:element>
    <xsd:element name="MediaLengthInSeconds" ma:index="32" nillable="true" ma:displayName="MediaLengthInSeconds" ma:hidden="true" ma:internalName="MediaLengthInSeconds" ma:readOnly="true">
      <xsd:simpleType>
        <xsd:restriction base="dms:Unknown"/>
      </xsd:simpleType>
    </xsd:element>
    <xsd:element name="MediaServiceSearchProperties" ma:index="33" nillable="true" ma:displayName="MediaServiceSearchProperties" ma:hidden="true" ma:internalName="MediaServiceSearchProperties" ma:readOnly="true">
      <xsd:simpleType>
        <xsd:restriction base="dms:Note"/>
      </xsd:simpleType>
    </xsd:element>
    <xsd:element name="MediaServiceObjectDetectorVersions" ma:index="34"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29dadeef-4bc6-404a-b8ab-d0874c025731">
      <Value>1</Value>
    </TaxCatchAll>
    <QMULInformationClassificationTaxHTField0 xmlns="http://schemas.microsoft.com/sharepoint/v3">
      <Terms xmlns="http://schemas.microsoft.com/office/infopath/2007/PartnerControls">
        <TermInfo xmlns="http://schemas.microsoft.com/office/infopath/2007/PartnerControls">
          <TermName xmlns="http://schemas.microsoft.com/office/infopath/2007/PartnerControls">Protect</TermName>
          <TermId xmlns="http://schemas.microsoft.com/office/infopath/2007/PartnerControls">9124d8d9-0c1c-41e9-aa14-aba001e9a028</TermId>
        </TermInfo>
      </Terms>
    </QMULInformationClassificationTaxHTField0>
    <QMULSchoolTaxHTField0 xmlns="http://schemas.microsoft.com/sharepoint/v3">
      <Terms xmlns="http://schemas.microsoft.com/office/infopath/2007/PartnerControls"/>
    </QMULSchoolTaxHTField0>
    <QMULDocumentTypeTaxHTField0 xmlns="http://schemas.microsoft.com/sharepoint/v3">
      <Terms xmlns="http://schemas.microsoft.com/office/infopath/2007/PartnerControls"/>
    </QMULDocumentTypeTaxHTField0>
    <QMULReviewDate xmlns="http://schemas.microsoft.com/sharepoint/v3" xsi:nil="true"/>
    <QMULOwner xmlns="http://schemas.microsoft.com/sharepoint/v3">
      <UserInfo>
        <DisplayName/>
        <AccountId xsi:nil="true"/>
        <AccountType/>
      </UserInfo>
    </QMULOwner>
    <QMULDepartmentTaxHTField0 xmlns="http://schemas.microsoft.com/sharepoint/v3">
      <Terms xmlns="http://schemas.microsoft.com/office/infopath/2007/PartnerControls"/>
    </QMULDepartmentTaxHTField0>
    <QMULAcademicYear xmlns="http://schemas.microsoft.com/sharepoint/v3" xsi:nil="true"/>
    <QMULLocationTaxHTField0 xmlns="http://schemas.microsoft.com/sharepoint/v3">
      <Terms xmlns="http://schemas.microsoft.com/office/infopath/2007/PartnerControls"/>
    </QMULLocationTaxHTField0>
    <QMULDocumentStatusTaxHTField0 xmlns="http://schemas.microsoft.com/sharepoint/v3">
      <Terms xmlns="http://schemas.microsoft.com/office/infopath/2007/PartnerControls"/>
    </QMULDocumentStatusTaxHTField0>
    <QMULProject xmlns="http://schemas.microsoft.com/sharepoint/v3" xsi:nil="true"/>
    <TaxKeywordTaxHTField xmlns="29dadeef-4bc6-404a-b8ab-d0874c025731">
      <Terms xmlns="http://schemas.microsoft.com/office/infopath/2007/PartnerControls"/>
    </TaxKeywordTaxHTField>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CB6EF6-EA3B-48BA-BDB3-C870144AC8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9dadeef-4bc6-404a-b8ab-d0874c025731"/>
    <ds:schemaRef ds:uri="4370a818-e981-4848-84c9-cff723071dd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9DCCA7F-CD65-4A2B-BC3E-E8F1C850CF5B}">
  <ds:schemaRefs>
    <ds:schemaRef ds:uri="http://schemas.microsoft.com/office/2006/metadata/properties"/>
    <ds:schemaRef ds:uri="http://schemas.microsoft.com/office/infopath/2007/PartnerControls"/>
    <ds:schemaRef ds:uri="29dadeef-4bc6-404a-b8ab-d0874c025731"/>
    <ds:schemaRef ds:uri="http://schemas.microsoft.com/sharepoint/v3"/>
  </ds:schemaRefs>
</ds:datastoreItem>
</file>

<file path=customXml/itemProps3.xml><?xml version="1.0" encoding="utf-8"?>
<ds:datastoreItem xmlns:ds="http://schemas.openxmlformats.org/officeDocument/2006/customXml" ds:itemID="{D15E2ACB-121D-41A5-B954-DB3FD6A61D1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748</Words>
  <Application>Microsoft Office PowerPoint</Application>
  <PresentationFormat>Widescreen</PresentationFormat>
  <Paragraphs>85</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Source Sans Pro</vt:lpstr>
      <vt:lpstr>Calibri</vt:lpstr>
      <vt:lpstr>Oswald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Jialun Hu</dc:creator>
  <cp:lastModifiedBy>Mahir Khan Nargis</cp:lastModifiedBy>
  <cp:revision>1</cp:revision>
  <dcterms:created xsi:type="dcterms:W3CDTF">2021-01-10T23:12:08Z</dcterms:created>
  <dcterms:modified xsi:type="dcterms:W3CDTF">2024-02-26T11:37:55Z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0x0101005EA864BF41DF8A41860E925F5B29BCF500C31A446DEF36064CAF80C0D613F0BFBB</vt:lpwstr>
  </property>
  <property fmtid="{D5CDD505-2E9C-101B-9397-08002B2CF9AE}" pid="3" name="QMULInformationClassification">
    <vt:lpwstr>1;#Protect|9124d8d9-0c1c-41e9-aa14-aba001e9a028</vt:lpwstr>
  </property>
  <property fmtid="{D5CDD505-2E9C-101B-9397-08002B2CF9AE}" pid="4" name="TaxKeyword">
    <vt:lpwstr/>
  </property>
  <property fmtid="{D5CDD505-2E9C-101B-9397-08002B2CF9AE}" pid="5" name="QMULSchool">
    <vt:lpwstr/>
  </property>
  <property fmtid="{D5CDD505-2E9C-101B-9397-08002B2CF9AE}" pid="6" name="QMULDocumentStatus">
    <vt:lpwstr/>
  </property>
  <property fmtid="{D5CDD505-2E9C-101B-9397-08002B2CF9AE}" pid="7" name="QMULLocation">
    <vt:lpwstr/>
  </property>
  <property fmtid="{D5CDD505-2E9C-101B-9397-08002B2CF9AE}" pid="8" name="QMULDepartment">
    <vt:lpwstr/>
  </property>
  <property fmtid="{D5CDD505-2E9C-101B-9397-08002B2CF9AE}" pid="9" name="QMULDocumentType">
    <vt:lpwstr/>
  </property>
</Properties>
</file>