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6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00"/>
    <p:restoredTop sz="94667"/>
  </p:normalViewPr>
  <p:slideViewPr>
    <p:cSldViewPr snapToGrid="0" snapToObjects="1">
      <p:cViewPr varScale="1">
        <p:scale>
          <a:sx n="64" d="100"/>
          <a:sy n="64" d="100"/>
        </p:scale>
        <p:origin x="84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48D794-497E-4A03-9467-69BF191593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27DDD2-4C14-4342-A112-D02A7F846E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02A3E-C373-4CBA-AC0D-1F57D1209EF3}" type="datetime1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297A0-D5F6-40C4-BA84-556447195D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999F6E-D885-4D65-8BA1-C3F026E388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0B642C-417C-4909-89EF-A2113AD77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943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F2C54-4C37-42DE-9F84-7AC5202F7594}" type="datetime1">
              <a:rPr lang="en-US" smtClean="0"/>
              <a:t>12/20/2022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4BA14-4B96-46D2-A72F-A39F4EDB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277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C646-ADCB-43F8-9932-820FD97B7C18}" type="datetime1">
              <a:rPr lang="tr-TR" smtClean="0"/>
              <a:t>20.12.2022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B622-B21C-244C-8EBB-55E4427D51C7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133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51DB-5F71-405F-8334-8B22B117E62E}" type="datetime1">
              <a:rPr lang="tr-TR" smtClean="0"/>
              <a:t>20.12.2022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B622-B21C-244C-8EBB-55E4427D51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8895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77FC-FC30-418F-9DBC-DC81DAA2978E}" type="datetime1">
              <a:rPr lang="tr-TR" smtClean="0"/>
              <a:t>20.12.2022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B622-B21C-244C-8EBB-55E4427D51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10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0BCE-6E3A-4204-85E4-97988EF00FEA}" type="datetime1">
              <a:rPr lang="tr-TR" smtClean="0"/>
              <a:t>20.12.2022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B622-B21C-244C-8EBB-55E4427D51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254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FEACE-B293-476E-8E3C-7834269DF368}" type="datetime1">
              <a:rPr lang="tr-TR" smtClean="0"/>
              <a:t>20.12.2022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B622-B21C-244C-8EBB-55E4427D51C7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67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327B-B171-496F-AACD-93A006FDBCD5}" type="datetime1">
              <a:rPr lang="tr-TR" smtClean="0"/>
              <a:t>20.12.2022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B622-B21C-244C-8EBB-55E4427D51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638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6EE1-FE0E-4A55-85A9-3245785D63F0}" type="datetime1">
              <a:rPr lang="tr-TR" smtClean="0"/>
              <a:t>20.12.2022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INTRODUCTION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B622-B21C-244C-8EBB-55E4427D51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244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320C-D944-4E6B-B615-D7D692866DD6}" type="datetime1">
              <a:rPr lang="tr-TR" smtClean="0"/>
              <a:t>20.12.2022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B622-B21C-244C-8EBB-55E4427D51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80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7957-2F7C-4152-9191-B281E20C36B7}" type="datetime1">
              <a:rPr lang="tr-TR" smtClean="0"/>
              <a:t>20.12.2022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tr-TR"/>
              <a:t>INTRODUCTION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B622-B21C-244C-8EBB-55E4427D51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465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67C8359-7C82-4379-84A8-D7FCA45D9F7B}" type="datetime1">
              <a:rPr lang="tr-TR" smtClean="0"/>
              <a:t>20.12.2022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1EB622-B21C-244C-8EBB-55E4427D51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033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63F1-DC36-4627-AEDE-61F58CBD564C}" type="datetime1">
              <a:rPr lang="tr-TR" smtClean="0"/>
              <a:t>20.12.2022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B622-B21C-244C-8EBB-55E4427D51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348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D115AC-6DC4-4DA8-9D9D-321D1837CF4C}" type="datetime1">
              <a:rPr lang="tr-TR" smtClean="0"/>
              <a:t>20.12.2022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tr-TR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11EB622-B21C-244C-8EBB-55E4427D51C7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51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1DC61-A89B-458B-975C-F0A6514392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E64AC-83F6-4314-8310-456F8045EA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1CB88-8DCC-42E9-AC30-FD8D0E25E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33FD7-6FD3-4860-BC71-795A82E86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B622-B21C-244C-8EBB-55E4427D51C7}" type="slidenum">
              <a:rPr lang="tr-TR" smtClean="0"/>
              <a:t>1</a:t>
            </a:fld>
            <a:endParaRPr lang="tr-T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4E007B-3726-460A-BB1C-5EBA13929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32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D6EF7-E034-40DF-9602-B9B31A3C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AEC2B-F09D-4240-9068-B729FF736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B622-B21C-244C-8EBB-55E4427D51C7}" type="slidenum">
              <a:rPr lang="tr-TR" smtClean="0"/>
              <a:t>10</a:t>
            </a:fld>
            <a:endParaRPr lang="tr-T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114CB3-0E9C-4866-A039-EC53198E4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34" y="33090"/>
            <a:ext cx="10571895" cy="620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5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D6EF7-E034-40DF-9602-B9B31A3C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AEC2B-F09D-4240-9068-B729FF736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B622-B21C-244C-8EBB-55E4427D51C7}" type="slidenum">
              <a:rPr lang="tr-TR" smtClean="0"/>
              <a:t>11</a:t>
            </a:fld>
            <a:endParaRPr lang="tr-T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A40F23-516D-40D8-8707-AB6F58E2D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49" y="207262"/>
            <a:ext cx="10484757" cy="584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16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D6EF7-E034-40DF-9602-B9B31A3C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AEC2B-F09D-4240-9068-B729FF736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B622-B21C-244C-8EBB-55E4427D51C7}" type="slidenum">
              <a:rPr lang="tr-TR" smtClean="0"/>
              <a:t>12</a:t>
            </a:fld>
            <a:endParaRPr lang="tr-T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A40F23-516D-40D8-8707-AB6F58E2D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49" y="207262"/>
            <a:ext cx="10484757" cy="58498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CFFCEC-5655-4234-9C84-2CA2FDD53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931" y="3072984"/>
            <a:ext cx="4909759" cy="298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98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D6EF7-E034-40DF-9602-B9B31A3C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AEC2B-F09D-4240-9068-B729FF736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B622-B21C-244C-8EBB-55E4427D51C7}" type="slidenum">
              <a:rPr lang="tr-TR" smtClean="0"/>
              <a:t>13</a:t>
            </a:fld>
            <a:endParaRPr lang="tr-T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3B236B-17F7-46B9-965E-BF76800D0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40" y="104293"/>
            <a:ext cx="10989119" cy="606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79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D6EF7-E034-40DF-9602-B9B31A3C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AEC2B-F09D-4240-9068-B729FF736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B622-B21C-244C-8EBB-55E4427D51C7}" type="slidenum">
              <a:rPr lang="tr-TR" smtClean="0"/>
              <a:t>14</a:t>
            </a:fld>
            <a:endParaRPr lang="tr-T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3B236B-17F7-46B9-965E-BF76800D0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40" y="104293"/>
            <a:ext cx="10989119" cy="606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4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D6EF7-E034-40DF-9602-B9B31A3C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AEC2B-F09D-4240-9068-B729FF736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B622-B21C-244C-8EBB-55E4427D51C7}" type="slidenum">
              <a:rPr lang="tr-TR" smtClean="0"/>
              <a:t>15</a:t>
            </a:fld>
            <a:endParaRPr lang="tr-T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CA7320-B163-46A7-99CA-00F325B06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67" y="225188"/>
            <a:ext cx="11733666" cy="524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480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D6EF7-E034-40DF-9602-B9B31A3C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AEC2B-F09D-4240-9068-B729FF736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B622-B21C-244C-8EBB-55E4427D51C7}" type="slidenum">
              <a:rPr lang="tr-TR" smtClean="0"/>
              <a:t>16</a:t>
            </a:fld>
            <a:endParaRPr lang="tr-T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EFEC8F-AD56-491B-BC4A-BFC4FDEEF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33" y="342468"/>
            <a:ext cx="10997349" cy="554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33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D6EF7-E034-40DF-9602-B9B31A3C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AEC2B-F09D-4240-9068-B729FF736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B622-B21C-244C-8EBB-55E4427D51C7}" type="slidenum">
              <a:rPr lang="tr-TR" smtClean="0"/>
              <a:t>17</a:t>
            </a:fld>
            <a:endParaRPr lang="tr-T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5D2804-4380-4041-803B-8FAF17603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14" y="0"/>
            <a:ext cx="10418163" cy="619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923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D6EF7-E034-40DF-9602-B9B31A3C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AEC2B-F09D-4240-9068-B729FF736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B622-B21C-244C-8EBB-55E4427D51C7}" type="slidenum">
              <a:rPr lang="tr-TR" smtClean="0"/>
              <a:t>18</a:t>
            </a:fld>
            <a:endParaRPr lang="tr-T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DC26D9-3609-42AD-A760-831403927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76" y="178682"/>
            <a:ext cx="9463990" cy="604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518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D6EF7-E034-40DF-9602-B9B31A3C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AEC2B-F09D-4240-9068-B729FF736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B622-B21C-244C-8EBB-55E4427D51C7}" type="slidenum">
              <a:rPr lang="tr-TR" smtClean="0"/>
              <a:t>19</a:t>
            </a:fld>
            <a:endParaRPr lang="tr-T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6A537A-5780-471F-8BD3-AB99303DB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80" y="33090"/>
            <a:ext cx="9004800" cy="6103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307301-15AA-47B3-B7B9-85367B9D2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4843" y="4114021"/>
            <a:ext cx="4477977" cy="218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9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C0C192-5C2C-48DD-BD44-785D27407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9400" y="6449599"/>
            <a:ext cx="1363083" cy="375311"/>
          </a:xfrm>
        </p:spPr>
        <p:txBody>
          <a:bodyPr/>
          <a:lstStyle/>
          <a:p>
            <a:fld id="{711EB622-B21C-244C-8EBB-55E4427D51C7}" type="slidenum">
              <a:rPr lang="tr-TR" smtClean="0"/>
              <a:t>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EC546-C4E8-4786-ADCA-C3402112F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8503" y="6449599"/>
            <a:ext cx="5010486" cy="375311"/>
          </a:xfrm>
        </p:spPr>
        <p:txBody>
          <a:bodyPr/>
          <a:lstStyle/>
          <a:p>
            <a:r>
              <a:rPr lang="tr-TR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INTRODUCTION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EFD762-02C1-42F9-8D3F-C1478ACD4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246" y="185689"/>
            <a:ext cx="10250237" cy="60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D6EF7-E034-40DF-9602-B9B31A3C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AEC2B-F09D-4240-9068-B729FF736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B622-B21C-244C-8EBB-55E4427D51C7}" type="slidenum">
              <a:rPr lang="tr-TR" smtClean="0"/>
              <a:t>3</a:t>
            </a:fld>
            <a:endParaRPr lang="tr-T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32C94C-4F25-44FF-88F8-DFA5DF4F1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754" y="33090"/>
            <a:ext cx="10779355" cy="618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57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D6EF7-E034-40DF-9602-B9B31A3C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AEC2B-F09D-4240-9068-B729FF736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B622-B21C-244C-8EBB-55E4427D51C7}" type="slidenum">
              <a:rPr lang="tr-TR" smtClean="0"/>
              <a:t>4</a:t>
            </a:fld>
            <a:endParaRPr lang="tr-T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9222FB-80FC-4538-86BC-B0AF4FFFB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50" y="-1"/>
            <a:ext cx="11074856" cy="631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3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D6EF7-E034-40DF-9602-B9B31A3C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AEC2B-F09D-4240-9068-B729FF736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B622-B21C-244C-8EBB-55E4427D51C7}" type="slidenum">
              <a:rPr lang="tr-TR" smtClean="0"/>
              <a:t>5</a:t>
            </a:fld>
            <a:endParaRPr lang="tr-T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B522FF-8FAF-445D-85C5-3A4AF83A9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791" y="149903"/>
            <a:ext cx="10869743" cy="597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941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D6EF7-E034-40DF-9602-B9B31A3C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AEC2B-F09D-4240-9068-B729FF736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B622-B21C-244C-8EBB-55E4427D51C7}" type="slidenum">
              <a:rPr lang="tr-TR" smtClean="0"/>
              <a:t>6</a:t>
            </a:fld>
            <a:endParaRPr lang="tr-T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8C082B-0661-46A2-B438-0CDF7C00D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7" y="170994"/>
            <a:ext cx="11873403" cy="557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65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D6EF7-E034-40DF-9602-B9B31A3C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AEC2B-F09D-4240-9068-B729FF736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B622-B21C-244C-8EBB-55E4427D51C7}" type="slidenum">
              <a:rPr lang="tr-TR" smtClean="0"/>
              <a:t>7</a:t>
            </a:fld>
            <a:endParaRPr lang="tr-T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16A0DC-9DD1-480B-A2F7-717E01590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69" y="0"/>
            <a:ext cx="11041514" cy="625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89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D6EF7-E034-40DF-9602-B9B31A3C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AEC2B-F09D-4240-9068-B729FF736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B622-B21C-244C-8EBB-55E4427D51C7}" type="slidenum">
              <a:rPr lang="tr-TR" smtClean="0"/>
              <a:t>8</a:t>
            </a:fld>
            <a:endParaRPr lang="tr-T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CF7DC5-9607-4E34-9FC4-A3D6CE32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0" y="0"/>
            <a:ext cx="11834751" cy="596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85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D6EF7-E034-40DF-9602-B9B31A3C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AEC2B-F09D-4240-9068-B729FF736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B622-B21C-244C-8EBB-55E4427D51C7}" type="slidenum">
              <a:rPr lang="tr-TR" smtClean="0"/>
              <a:t>9</a:t>
            </a:fld>
            <a:endParaRPr lang="tr-T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E6753C-C9FE-4AF7-88B2-B3819A09E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20" y="33089"/>
            <a:ext cx="10684663" cy="614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0980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219</TotalTime>
  <Words>38</Words>
  <Application>Microsoft Office PowerPoint</Application>
  <PresentationFormat>Widescreen</PresentationFormat>
  <Paragraphs>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Microsoft YaHei</vt:lpstr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Microsoft Office Kullanıcısı</dc:creator>
  <cp:lastModifiedBy>Javad</cp:lastModifiedBy>
  <cp:revision>50</cp:revision>
  <dcterms:created xsi:type="dcterms:W3CDTF">2019-12-04T11:18:45Z</dcterms:created>
  <dcterms:modified xsi:type="dcterms:W3CDTF">2022-12-20T02:14:42Z</dcterms:modified>
</cp:coreProperties>
</file>