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4E9C-4057-4AAC-AF5B-15BB23876F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95B002-8319-40BB-B809-E4196C2DFE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7ECFF1-94DB-477A-B29A-410206224311}"/>
              </a:ext>
            </a:extLst>
          </p:cNvPr>
          <p:cNvSpPr>
            <a:spLocks noGrp="1"/>
          </p:cNvSpPr>
          <p:nvPr>
            <p:ph type="dt" sz="half" idx="10"/>
          </p:nvPr>
        </p:nvSpPr>
        <p:spPr/>
        <p:txBody>
          <a:bodyPr/>
          <a:lstStyle/>
          <a:p>
            <a:fld id="{1FB8AABF-D434-4630-86AE-7F3354C53005}" type="datetimeFigureOut">
              <a:rPr lang="en-IN" smtClean="0"/>
              <a:t>03-02-2019</a:t>
            </a:fld>
            <a:endParaRPr lang="en-IN"/>
          </a:p>
        </p:txBody>
      </p:sp>
      <p:sp>
        <p:nvSpPr>
          <p:cNvPr id="5" name="Footer Placeholder 4">
            <a:extLst>
              <a:ext uri="{FF2B5EF4-FFF2-40B4-BE49-F238E27FC236}">
                <a16:creationId xmlns:a16="http://schemas.microsoft.com/office/drawing/2014/main" id="{5D0F2A42-A4EC-421D-8D5E-0917D1954B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650A3-CB55-4EF3-B696-1C9DB3363B36}"/>
              </a:ext>
            </a:extLst>
          </p:cNvPr>
          <p:cNvSpPr>
            <a:spLocks noGrp="1"/>
          </p:cNvSpPr>
          <p:nvPr>
            <p:ph type="sldNum" sz="quarter" idx="12"/>
          </p:nvPr>
        </p:nvSpPr>
        <p:spPr/>
        <p:txBody>
          <a:bodyPr/>
          <a:lstStyle/>
          <a:p>
            <a:fld id="{11FC387B-E140-46CA-9C8C-330287D699A8}" type="slidenum">
              <a:rPr lang="en-IN" smtClean="0"/>
              <a:t>‹#›</a:t>
            </a:fld>
            <a:endParaRPr lang="en-IN"/>
          </a:p>
        </p:txBody>
      </p:sp>
    </p:spTree>
    <p:extLst>
      <p:ext uri="{BB962C8B-B14F-4D97-AF65-F5344CB8AC3E}">
        <p14:creationId xmlns:p14="http://schemas.microsoft.com/office/powerpoint/2010/main" val="323313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262E-0965-421A-B4AE-8A418823A0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E662F9-CF3C-4E06-B266-ED171B964E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B1507-AB3F-45AD-81E9-7F55D3FBAF3C}"/>
              </a:ext>
            </a:extLst>
          </p:cNvPr>
          <p:cNvSpPr>
            <a:spLocks noGrp="1"/>
          </p:cNvSpPr>
          <p:nvPr>
            <p:ph type="dt" sz="half" idx="10"/>
          </p:nvPr>
        </p:nvSpPr>
        <p:spPr/>
        <p:txBody>
          <a:bodyPr/>
          <a:lstStyle/>
          <a:p>
            <a:fld id="{1FB8AABF-D434-4630-86AE-7F3354C53005}" type="datetimeFigureOut">
              <a:rPr lang="en-IN" smtClean="0"/>
              <a:t>03-02-2019</a:t>
            </a:fld>
            <a:endParaRPr lang="en-IN"/>
          </a:p>
        </p:txBody>
      </p:sp>
      <p:sp>
        <p:nvSpPr>
          <p:cNvPr id="5" name="Footer Placeholder 4">
            <a:extLst>
              <a:ext uri="{FF2B5EF4-FFF2-40B4-BE49-F238E27FC236}">
                <a16:creationId xmlns:a16="http://schemas.microsoft.com/office/drawing/2014/main" id="{BEEDB229-A96B-4885-AA58-CCBCD4CCA7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93A8E-8D9C-4D4E-B320-F5F666D307DE}"/>
              </a:ext>
            </a:extLst>
          </p:cNvPr>
          <p:cNvSpPr>
            <a:spLocks noGrp="1"/>
          </p:cNvSpPr>
          <p:nvPr>
            <p:ph type="sldNum" sz="quarter" idx="12"/>
          </p:nvPr>
        </p:nvSpPr>
        <p:spPr/>
        <p:txBody>
          <a:bodyPr/>
          <a:lstStyle/>
          <a:p>
            <a:fld id="{11FC387B-E140-46CA-9C8C-330287D699A8}" type="slidenum">
              <a:rPr lang="en-IN" smtClean="0"/>
              <a:t>‹#›</a:t>
            </a:fld>
            <a:endParaRPr lang="en-IN"/>
          </a:p>
        </p:txBody>
      </p:sp>
    </p:spTree>
    <p:extLst>
      <p:ext uri="{BB962C8B-B14F-4D97-AF65-F5344CB8AC3E}">
        <p14:creationId xmlns:p14="http://schemas.microsoft.com/office/powerpoint/2010/main" val="223896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1D440-642C-4447-99B2-FA05B23FCE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513E3-01B5-4667-9D8D-28FE6DC475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53E78D-3ACD-412B-A39C-8B765E9566CD}"/>
              </a:ext>
            </a:extLst>
          </p:cNvPr>
          <p:cNvSpPr>
            <a:spLocks noGrp="1"/>
          </p:cNvSpPr>
          <p:nvPr>
            <p:ph type="dt" sz="half" idx="10"/>
          </p:nvPr>
        </p:nvSpPr>
        <p:spPr/>
        <p:txBody>
          <a:bodyPr/>
          <a:lstStyle/>
          <a:p>
            <a:fld id="{1FB8AABF-D434-4630-86AE-7F3354C53005}" type="datetimeFigureOut">
              <a:rPr lang="en-IN" smtClean="0"/>
              <a:t>03-02-2019</a:t>
            </a:fld>
            <a:endParaRPr lang="en-IN"/>
          </a:p>
        </p:txBody>
      </p:sp>
      <p:sp>
        <p:nvSpPr>
          <p:cNvPr id="5" name="Footer Placeholder 4">
            <a:extLst>
              <a:ext uri="{FF2B5EF4-FFF2-40B4-BE49-F238E27FC236}">
                <a16:creationId xmlns:a16="http://schemas.microsoft.com/office/drawing/2014/main" id="{F57A9BD1-02CD-4980-9257-244DCA8B7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8AC05-A17C-40A2-BA28-C14427A04669}"/>
              </a:ext>
            </a:extLst>
          </p:cNvPr>
          <p:cNvSpPr>
            <a:spLocks noGrp="1"/>
          </p:cNvSpPr>
          <p:nvPr>
            <p:ph type="sldNum" sz="quarter" idx="12"/>
          </p:nvPr>
        </p:nvSpPr>
        <p:spPr/>
        <p:txBody>
          <a:bodyPr/>
          <a:lstStyle/>
          <a:p>
            <a:fld id="{11FC387B-E140-46CA-9C8C-330287D699A8}" type="slidenum">
              <a:rPr lang="en-IN" smtClean="0"/>
              <a:t>‹#›</a:t>
            </a:fld>
            <a:endParaRPr lang="en-IN"/>
          </a:p>
        </p:txBody>
      </p:sp>
    </p:spTree>
    <p:extLst>
      <p:ext uri="{BB962C8B-B14F-4D97-AF65-F5344CB8AC3E}">
        <p14:creationId xmlns:p14="http://schemas.microsoft.com/office/powerpoint/2010/main" val="49344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BC39-779A-42C6-96B2-9D4A54D43D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607159-DD16-40D5-BCC0-C573E0AC45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5B65F-24C6-4040-A864-A7D84BDD9321}"/>
              </a:ext>
            </a:extLst>
          </p:cNvPr>
          <p:cNvSpPr>
            <a:spLocks noGrp="1"/>
          </p:cNvSpPr>
          <p:nvPr>
            <p:ph type="dt" sz="half" idx="10"/>
          </p:nvPr>
        </p:nvSpPr>
        <p:spPr/>
        <p:txBody>
          <a:bodyPr/>
          <a:lstStyle/>
          <a:p>
            <a:fld id="{1FB8AABF-D434-4630-86AE-7F3354C53005}" type="datetimeFigureOut">
              <a:rPr lang="en-IN" smtClean="0"/>
              <a:t>03-02-2019</a:t>
            </a:fld>
            <a:endParaRPr lang="en-IN"/>
          </a:p>
        </p:txBody>
      </p:sp>
      <p:sp>
        <p:nvSpPr>
          <p:cNvPr id="5" name="Footer Placeholder 4">
            <a:extLst>
              <a:ext uri="{FF2B5EF4-FFF2-40B4-BE49-F238E27FC236}">
                <a16:creationId xmlns:a16="http://schemas.microsoft.com/office/drawing/2014/main" id="{48E92D7B-2B08-439F-8B7D-41CC5EFE1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7C9BF1-9D31-4AE1-B34B-D628F2BB0E95}"/>
              </a:ext>
            </a:extLst>
          </p:cNvPr>
          <p:cNvSpPr>
            <a:spLocks noGrp="1"/>
          </p:cNvSpPr>
          <p:nvPr>
            <p:ph type="sldNum" sz="quarter" idx="12"/>
          </p:nvPr>
        </p:nvSpPr>
        <p:spPr/>
        <p:txBody>
          <a:bodyPr/>
          <a:lstStyle/>
          <a:p>
            <a:fld id="{11FC387B-E140-46CA-9C8C-330287D699A8}" type="slidenum">
              <a:rPr lang="en-IN" smtClean="0"/>
              <a:t>‹#›</a:t>
            </a:fld>
            <a:endParaRPr lang="en-IN"/>
          </a:p>
        </p:txBody>
      </p:sp>
    </p:spTree>
    <p:extLst>
      <p:ext uri="{BB962C8B-B14F-4D97-AF65-F5344CB8AC3E}">
        <p14:creationId xmlns:p14="http://schemas.microsoft.com/office/powerpoint/2010/main" val="392414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ED5-D70D-4AAB-978C-E58AFA0AB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2879BB-A16E-4CA6-A998-12A1DF5E67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99EF2B-AA81-43E2-81C6-248FFF2D47BD}"/>
              </a:ext>
            </a:extLst>
          </p:cNvPr>
          <p:cNvSpPr>
            <a:spLocks noGrp="1"/>
          </p:cNvSpPr>
          <p:nvPr>
            <p:ph type="dt" sz="half" idx="10"/>
          </p:nvPr>
        </p:nvSpPr>
        <p:spPr/>
        <p:txBody>
          <a:bodyPr/>
          <a:lstStyle/>
          <a:p>
            <a:fld id="{1FB8AABF-D434-4630-86AE-7F3354C53005}" type="datetimeFigureOut">
              <a:rPr lang="en-IN" smtClean="0"/>
              <a:t>03-02-2019</a:t>
            </a:fld>
            <a:endParaRPr lang="en-IN"/>
          </a:p>
        </p:txBody>
      </p:sp>
      <p:sp>
        <p:nvSpPr>
          <p:cNvPr id="5" name="Footer Placeholder 4">
            <a:extLst>
              <a:ext uri="{FF2B5EF4-FFF2-40B4-BE49-F238E27FC236}">
                <a16:creationId xmlns:a16="http://schemas.microsoft.com/office/drawing/2014/main" id="{92D3C6AB-A5D5-4449-A56F-9E2AC8C91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A5CD5-15AA-4CFB-BD28-0458F8E7BA63}"/>
              </a:ext>
            </a:extLst>
          </p:cNvPr>
          <p:cNvSpPr>
            <a:spLocks noGrp="1"/>
          </p:cNvSpPr>
          <p:nvPr>
            <p:ph type="sldNum" sz="quarter" idx="12"/>
          </p:nvPr>
        </p:nvSpPr>
        <p:spPr/>
        <p:txBody>
          <a:bodyPr/>
          <a:lstStyle/>
          <a:p>
            <a:fld id="{11FC387B-E140-46CA-9C8C-330287D699A8}" type="slidenum">
              <a:rPr lang="en-IN" smtClean="0"/>
              <a:t>‹#›</a:t>
            </a:fld>
            <a:endParaRPr lang="en-IN"/>
          </a:p>
        </p:txBody>
      </p:sp>
    </p:spTree>
    <p:extLst>
      <p:ext uri="{BB962C8B-B14F-4D97-AF65-F5344CB8AC3E}">
        <p14:creationId xmlns:p14="http://schemas.microsoft.com/office/powerpoint/2010/main" val="419230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3A27-D284-4F8F-8205-FC34349367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976E4B-F813-4BB1-A3BB-6908F4C820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A76E96-4A04-44D4-BF6E-9291BBFCFB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0F435-B508-458C-9CE0-755B3206D844}"/>
              </a:ext>
            </a:extLst>
          </p:cNvPr>
          <p:cNvSpPr>
            <a:spLocks noGrp="1"/>
          </p:cNvSpPr>
          <p:nvPr>
            <p:ph type="dt" sz="half" idx="10"/>
          </p:nvPr>
        </p:nvSpPr>
        <p:spPr/>
        <p:txBody>
          <a:bodyPr/>
          <a:lstStyle/>
          <a:p>
            <a:fld id="{1FB8AABF-D434-4630-86AE-7F3354C53005}" type="datetimeFigureOut">
              <a:rPr lang="en-IN" smtClean="0"/>
              <a:t>03-02-2019</a:t>
            </a:fld>
            <a:endParaRPr lang="en-IN"/>
          </a:p>
        </p:txBody>
      </p:sp>
      <p:sp>
        <p:nvSpPr>
          <p:cNvPr id="6" name="Footer Placeholder 5">
            <a:extLst>
              <a:ext uri="{FF2B5EF4-FFF2-40B4-BE49-F238E27FC236}">
                <a16:creationId xmlns:a16="http://schemas.microsoft.com/office/drawing/2014/main" id="{97B5427A-1BFB-4510-8392-56CAB44B32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0155C5-3D5F-4F8E-BE04-9C559E7B65D9}"/>
              </a:ext>
            </a:extLst>
          </p:cNvPr>
          <p:cNvSpPr>
            <a:spLocks noGrp="1"/>
          </p:cNvSpPr>
          <p:nvPr>
            <p:ph type="sldNum" sz="quarter" idx="12"/>
          </p:nvPr>
        </p:nvSpPr>
        <p:spPr/>
        <p:txBody>
          <a:bodyPr/>
          <a:lstStyle/>
          <a:p>
            <a:fld id="{11FC387B-E140-46CA-9C8C-330287D699A8}" type="slidenum">
              <a:rPr lang="en-IN" smtClean="0"/>
              <a:t>‹#›</a:t>
            </a:fld>
            <a:endParaRPr lang="en-IN"/>
          </a:p>
        </p:txBody>
      </p:sp>
    </p:spTree>
    <p:extLst>
      <p:ext uri="{BB962C8B-B14F-4D97-AF65-F5344CB8AC3E}">
        <p14:creationId xmlns:p14="http://schemas.microsoft.com/office/powerpoint/2010/main" val="403701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4E5C-993B-43A7-A74C-3DC362742B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FD4E91-B855-4EF6-9549-52EDCD19B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B907FA-BB6F-4504-AB1D-ABA4C9C539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089F4B-8DB0-48EA-8F32-2AC3767A7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54D1FD-4D80-4060-B346-7F1C8A5270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B9D734-5F6F-4CCF-AFDE-8C990DE682DE}"/>
              </a:ext>
            </a:extLst>
          </p:cNvPr>
          <p:cNvSpPr>
            <a:spLocks noGrp="1"/>
          </p:cNvSpPr>
          <p:nvPr>
            <p:ph type="dt" sz="half" idx="10"/>
          </p:nvPr>
        </p:nvSpPr>
        <p:spPr/>
        <p:txBody>
          <a:bodyPr/>
          <a:lstStyle/>
          <a:p>
            <a:fld id="{1FB8AABF-D434-4630-86AE-7F3354C53005}" type="datetimeFigureOut">
              <a:rPr lang="en-IN" smtClean="0"/>
              <a:t>03-02-2019</a:t>
            </a:fld>
            <a:endParaRPr lang="en-IN"/>
          </a:p>
        </p:txBody>
      </p:sp>
      <p:sp>
        <p:nvSpPr>
          <p:cNvPr id="8" name="Footer Placeholder 7">
            <a:extLst>
              <a:ext uri="{FF2B5EF4-FFF2-40B4-BE49-F238E27FC236}">
                <a16:creationId xmlns:a16="http://schemas.microsoft.com/office/drawing/2014/main" id="{B893A5A5-8E7E-4F90-A7E6-C62AF97D52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D9AA9-39C1-4A5F-A692-D6D680541FC7}"/>
              </a:ext>
            </a:extLst>
          </p:cNvPr>
          <p:cNvSpPr>
            <a:spLocks noGrp="1"/>
          </p:cNvSpPr>
          <p:nvPr>
            <p:ph type="sldNum" sz="quarter" idx="12"/>
          </p:nvPr>
        </p:nvSpPr>
        <p:spPr/>
        <p:txBody>
          <a:bodyPr/>
          <a:lstStyle/>
          <a:p>
            <a:fld id="{11FC387B-E140-46CA-9C8C-330287D699A8}" type="slidenum">
              <a:rPr lang="en-IN" smtClean="0"/>
              <a:t>‹#›</a:t>
            </a:fld>
            <a:endParaRPr lang="en-IN"/>
          </a:p>
        </p:txBody>
      </p:sp>
    </p:spTree>
    <p:extLst>
      <p:ext uri="{BB962C8B-B14F-4D97-AF65-F5344CB8AC3E}">
        <p14:creationId xmlns:p14="http://schemas.microsoft.com/office/powerpoint/2010/main" val="174731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8037-9FFF-445F-87FE-A89A023DCB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A8336E-7CA2-40B0-B1FE-4C0814F2F2B6}"/>
              </a:ext>
            </a:extLst>
          </p:cNvPr>
          <p:cNvSpPr>
            <a:spLocks noGrp="1"/>
          </p:cNvSpPr>
          <p:nvPr>
            <p:ph type="dt" sz="half" idx="10"/>
          </p:nvPr>
        </p:nvSpPr>
        <p:spPr/>
        <p:txBody>
          <a:bodyPr/>
          <a:lstStyle/>
          <a:p>
            <a:fld id="{1FB8AABF-D434-4630-86AE-7F3354C53005}" type="datetimeFigureOut">
              <a:rPr lang="en-IN" smtClean="0"/>
              <a:t>03-02-2019</a:t>
            </a:fld>
            <a:endParaRPr lang="en-IN"/>
          </a:p>
        </p:txBody>
      </p:sp>
      <p:sp>
        <p:nvSpPr>
          <p:cNvPr id="4" name="Footer Placeholder 3">
            <a:extLst>
              <a:ext uri="{FF2B5EF4-FFF2-40B4-BE49-F238E27FC236}">
                <a16:creationId xmlns:a16="http://schemas.microsoft.com/office/drawing/2014/main" id="{3EE7B86D-534F-4910-A7CC-DC83ABE834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AE9445-CE2A-49A7-A200-7608ED2BB7BA}"/>
              </a:ext>
            </a:extLst>
          </p:cNvPr>
          <p:cNvSpPr>
            <a:spLocks noGrp="1"/>
          </p:cNvSpPr>
          <p:nvPr>
            <p:ph type="sldNum" sz="quarter" idx="12"/>
          </p:nvPr>
        </p:nvSpPr>
        <p:spPr/>
        <p:txBody>
          <a:bodyPr/>
          <a:lstStyle/>
          <a:p>
            <a:fld id="{11FC387B-E140-46CA-9C8C-330287D699A8}" type="slidenum">
              <a:rPr lang="en-IN" smtClean="0"/>
              <a:t>‹#›</a:t>
            </a:fld>
            <a:endParaRPr lang="en-IN"/>
          </a:p>
        </p:txBody>
      </p:sp>
    </p:spTree>
    <p:extLst>
      <p:ext uri="{BB962C8B-B14F-4D97-AF65-F5344CB8AC3E}">
        <p14:creationId xmlns:p14="http://schemas.microsoft.com/office/powerpoint/2010/main" val="267862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C30B2-A863-4A02-AEA2-F1959B9D7D8D}"/>
              </a:ext>
            </a:extLst>
          </p:cNvPr>
          <p:cNvSpPr>
            <a:spLocks noGrp="1"/>
          </p:cNvSpPr>
          <p:nvPr>
            <p:ph type="dt" sz="half" idx="10"/>
          </p:nvPr>
        </p:nvSpPr>
        <p:spPr/>
        <p:txBody>
          <a:bodyPr/>
          <a:lstStyle/>
          <a:p>
            <a:fld id="{1FB8AABF-D434-4630-86AE-7F3354C53005}" type="datetimeFigureOut">
              <a:rPr lang="en-IN" smtClean="0"/>
              <a:t>03-02-2019</a:t>
            </a:fld>
            <a:endParaRPr lang="en-IN"/>
          </a:p>
        </p:txBody>
      </p:sp>
      <p:sp>
        <p:nvSpPr>
          <p:cNvPr id="3" name="Footer Placeholder 2">
            <a:extLst>
              <a:ext uri="{FF2B5EF4-FFF2-40B4-BE49-F238E27FC236}">
                <a16:creationId xmlns:a16="http://schemas.microsoft.com/office/drawing/2014/main" id="{A12AAD25-D8F2-4B7D-BDB1-F2EED1BA19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D1E282-658A-4A34-B4B6-E8AD463EFBE4}"/>
              </a:ext>
            </a:extLst>
          </p:cNvPr>
          <p:cNvSpPr>
            <a:spLocks noGrp="1"/>
          </p:cNvSpPr>
          <p:nvPr>
            <p:ph type="sldNum" sz="quarter" idx="12"/>
          </p:nvPr>
        </p:nvSpPr>
        <p:spPr/>
        <p:txBody>
          <a:bodyPr/>
          <a:lstStyle/>
          <a:p>
            <a:fld id="{11FC387B-E140-46CA-9C8C-330287D699A8}" type="slidenum">
              <a:rPr lang="en-IN" smtClean="0"/>
              <a:t>‹#›</a:t>
            </a:fld>
            <a:endParaRPr lang="en-IN"/>
          </a:p>
        </p:txBody>
      </p:sp>
    </p:spTree>
    <p:extLst>
      <p:ext uri="{BB962C8B-B14F-4D97-AF65-F5344CB8AC3E}">
        <p14:creationId xmlns:p14="http://schemas.microsoft.com/office/powerpoint/2010/main" val="417446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5587-1238-4ADE-BA20-51467AA64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A8BE9B-8D48-4600-8CEA-4957827BE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606ADB-7619-4B22-8AF3-28D5814F6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ADC1AC-6CE3-4157-8861-FBA7BF9E348A}"/>
              </a:ext>
            </a:extLst>
          </p:cNvPr>
          <p:cNvSpPr>
            <a:spLocks noGrp="1"/>
          </p:cNvSpPr>
          <p:nvPr>
            <p:ph type="dt" sz="half" idx="10"/>
          </p:nvPr>
        </p:nvSpPr>
        <p:spPr/>
        <p:txBody>
          <a:bodyPr/>
          <a:lstStyle/>
          <a:p>
            <a:fld id="{1FB8AABF-D434-4630-86AE-7F3354C53005}" type="datetimeFigureOut">
              <a:rPr lang="en-IN" smtClean="0"/>
              <a:t>03-02-2019</a:t>
            </a:fld>
            <a:endParaRPr lang="en-IN"/>
          </a:p>
        </p:txBody>
      </p:sp>
      <p:sp>
        <p:nvSpPr>
          <p:cNvPr id="6" name="Footer Placeholder 5">
            <a:extLst>
              <a:ext uri="{FF2B5EF4-FFF2-40B4-BE49-F238E27FC236}">
                <a16:creationId xmlns:a16="http://schemas.microsoft.com/office/drawing/2014/main" id="{987575ED-A586-463B-A97E-92B56E54C2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7C9374-0ABE-485B-97C8-099BA8FADDB8}"/>
              </a:ext>
            </a:extLst>
          </p:cNvPr>
          <p:cNvSpPr>
            <a:spLocks noGrp="1"/>
          </p:cNvSpPr>
          <p:nvPr>
            <p:ph type="sldNum" sz="quarter" idx="12"/>
          </p:nvPr>
        </p:nvSpPr>
        <p:spPr/>
        <p:txBody>
          <a:bodyPr/>
          <a:lstStyle/>
          <a:p>
            <a:fld id="{11FC387B-E140-46CA-9C8C-330287D699A8}" type="slidenum">
              <a:rPr lang="en-IN" smtClean="0"/>
              <a:t>‹#›</a:t>
            </a:fld>
            <a:endParaRPr lang="en-IN"/>
          </a:p>
        </p:txBody>
      </p:sp>
    </p:spTree>
    <p:extLst>
      <p:ext uri="{BB962C8B-B14F-4D97-AF65-F5344CB8AC3E}">
        <p14:creationId xmlns:p14="http://schemas.microsoft.com/office/powerpoint/2010/main" val="355799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A047-9A71-499B-9473-296BB8CF5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8B54CA-103E-4523-8B24-79759FEB2C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D9B1FC-4DBC-4273-9D07-C62E432DD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B75D77-B4CB-45AD-8E9D-6E983DD84911}"/>
              </a:ext>
            </a:extLst>
          </p:cNvPr>
          <p:cNvSpPr>
            <a:spLocks noGrp="1"/>
          </p:cNvSpPr>
          <p:nvPr>
            <p:ph type="dt" sz="half" idx="10"/>
          </p:nvPr>
        </p:nvSpPr>
        <p:spPr/>
        <p:txBody>
          <a:bodyPr/>
          <a:lstStyle/>
          <a:p>
            <a:fld id="{1FB8AABF-D434-4630-86AE-7F3354C53005}" type="datetimeFigureOut">
              <a:rPr lang="en-IN" smtClean="0"/>
              <a:t>03-02-2019</a:t>
            </a:fld>
            <a:endParaRPr lang="en-IN"/>
          </a:p>
        </p:txBody>
      </p:sp>
      <p:sp>
        <p:nvSpPr>
          <p:cNvPr id="6" name="Footer Placeholder 5">
            <a:extLst>
              <a:ext uri="{FF2B5EF4-FFF2-40B4-BE49-F238E27FC236}">
                <a16:creationId xmlns:a16="http://schemas.microsoft.com/office/drawing/2014/main" id="{1E748D53-A020-435C-8DCF-070279A733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A34940-F172-4F7E-923A-490FC9F244E7}"/>
              </a:ext>
            </a:extLst>
          </p:cNvPr>
          <p:cNvSpPr>
            <a:spLocks noGrp="1"/>
          </p:cNvSpPr>
          <p:nvPr>
            <p:ph type="sldNum" sz="quarter" idx="12"/>
          </p:nvPr>
        </p:nvSpPr>
        <p:spPr/>
        <p:txBody>
          <a:bodyPr/>
          <a:lstStyle/>
          <a:p>
            <a:fld id="{11FC387B-E140-46CA-9C8C-330287D699A8}" type="slidenum">
              <a:rPr lang="en-IN" smtClean="0"/>
              <a:t>‹#›</a:t>
            </a:fld>
            <a:endParaRPr lang="en-IN"/>
          </a:p>
        </p:txBody>
      </p:sp>
    </p:spTree>
    <p:extLst>
      <p:ext uri="{BB962C8B-B14F-4D97-AF65-F5344CB8AC3E}">
        <p14:creationId xmlns:p14="http://schemas.microsoft.com/office/powerpoint/2010/main" val="176889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1E21D-B61F-4F10-80B6-5861334BA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942398-672F-48A0-AB5D-FF60EAB28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142E13-DAF6-450E-9AE1-4E77EC204B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8AABF-D434-4630-86AE-7F3354C53005}" type="datetimeFigureOut">
              <a:rPr lang="en-IN" smtClean="0"/>
              <a:t>03-02-2019</a:t>
            </a:fld>
            <a:endParaRPr lang="en-IN"/>
          </a:p>
        </p:txBody>
      </p:sp>
      <p:sp>
        <p:nvSpPr>
          <p:cNvPr id="5" name="Footer Placeholder 4">
            <a:extLst>
              <a:ext uri="{FF2B5EF4-FFF2-40B4-BE49-F238E27FC236}">
                <a16:creationId xmlns:a16="http://schemas.microsoft.com/office/drawing/2014/main" id="{7CCB9C42-DB7D-4468-A2EA-5AA834F46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5CD3DD-17C6-4FEE-86C3-BDB3C623B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C387B-E140-46CA-9C8C-330287D699A8}" type="slidenum">
              <a:rPr lang="en-IN" smtClean="0"/>
              <a:t>‹#›</a:t>
            </a:fld>
            <a:endParaRPr lang="en-IN"/>
          </a:p>
        </p:txBody>
      </p:sp>
    </p:spTree>
    <p:extLst>
      <p:ext uri="{BB962C8B-B14F-4D97-AF65-F5344CB8AC3E}">
        <p14:creationId xmlns:p14="http://schemas.microsoft.com/office/powerpoint/2010/main" val="2352974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DFC1-1964-4207-94E5-7C03DA85315B}"/>
              </a:ext>
            </a:extLst>
          </p:cNvPr>
          <p:cNvSpPr>
            <a:spLocks noGrp="1"/>
          </p:cNvSpPr>
          <p:nvPr>
            <p:ph type="ctrTitle"/>
          </p:nvPr>
        </p:nvSpPr>
        <p:spPr/>
        <p:txBody>
          <a:bodyPr/>
          <a:lstStyle/>
          <a:p>
            <a:r>
              <a:rPr lang="en-IN" dirty="0"/>
              <a:t>BITS F463 </a:t>
            </a:r>
            <a:br>
              <a:rPr lang="en-IN" dirty="0"/>
            </a:br>
            <a:r>
              <a:rPr lang="en-IN" dirty="0"/>
              <a:t>Cryptography</a:t>
            </a:r>
          </a:p>
        </p:txBody>
      </p:sp>
      <p:sp>
        <p:nvSpPr>
          <p:cNvPr id="3" name="Subtitle 2">
            <a:extLst>
              <a:ext uri="{FF2B5EF4-FFF2-40B4-BE49-F238E27FC236}">
                <a16:creationId xmlns:a16="http://schemas.microsoft.com/office/drawing/2014/main" id="{F6E91F63-B3AB-4799-A6BC-1640351D9181}"/>
              </a:ext>
            </a:extLst>
          </p:cNvPr>
          <p:cNvSpPr>
            <a:spLocks noGrp="1"/>
          </p:cNvSpPr>
          <p:nvPr>
            <p:ph type="subTitle" idx="1"/>
          </p:nvPr>
        </p:nvSpPr>
        <p:spPr/>
        <p:txBody>
          <a:bodyPr>
            <a:normAutofit/>
          </a:bodyPr>
          <a:lstStyle/>
          <a:p>
            <a:r>
              <a:rPr lang="en-IN" sz="4400" dirty="0"/>
              <a:t>Term Project</a:t>
            </a:r>
          </a:p>
        </p:txBody>
      </p:sp>
    </p:spTree>
    <p:extLst>
      <p:ext uri="{BB962C8B-B14F-4D97-AF65-F5344CB8AC3E}">
        <p14:creationId xmlns:p14="http://schemas.microsoft.com/office/powerpoint/2010/main" val="92094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EDF9-E118-43C6-B670-219C2C6F7B74}"/>
              </a:ext>
            </a:extLst>
          </p:cNvPr>
          <p:cNvSpPr>
            <a:spLocks noGrp="1"/>
          </p:cNvSpPr>
          <p:nvPr>
            <p:ph type="title"/>
          </p:nvPr>
        </p:nvSpPr>
        <p:spPr/>
        <p:txBody>
          <a:bodyPr/>
          <a:lstStyle/>
          <a:p>
            <a:pPr algn="ctr"/>
            <a:r>
              <a:rPr lang="en-IN" dirty="0"/>
              <a:t>PLAN OF WORK</a:t>
            </a:r>
          </a:p>
        </p:txBody>
      </p:sp>
      <p:sp>
        <p:nvSpPr>
          <p:cNvPr id="3" name="Content Placeholder 2">
            <a:extLst>
              <a:ext uri="{FF2B5EF4-FFF2-40B4-BE49-F238E27FC236}">
                <a16:creationId xmlns:a16="http://schemas.microsoft.com/office/drawing/2014/main" id="{4AC0203E-DC18-4C1C-8A2B-96C5814DA073}"/>
              </a:ext>
            </a:extLst>
          </p:cNvPr>
          <p:cNvSpPr>
            <a:spLocks noGrp="1"/>
          </p:cNvSpPr>
          <p:nvPr>
            <p:ph idx="1"/>
          </p:nvPr>
        </p:nvSpPr>
        <p:spPr/>
        <p:txBody>
          <a:bodyPr/>
          <a:lstStyle/>
          <a:p>
            <a:r>
              <a:rPr lang="en-IN" dirty="0"/>
              <a:t>Suppose there is a multi-speciality hospital where politicians, big businessmen and many celebrities go for treatment and health check-ups.</a:t>
            </a:r>
          </a:p>
          <a:p>
            <a:r>
              <a:rPr lang="en-IN" dirty="0"/>
              <a:t>The patient records maintained by the hospital are always under serious threat by outside attackers.</a:t>
            </a:r>
          </a:p>
          <a:p>
            <a:r>
              <a:rPr lang="en-IN" dirty="0"/>
              <a:t>Currently the patient records are stored in physical memory of a system, and any attacker who has access to the system is a serious threat to the confidentiality, integrity and availability of the data.</a:t>
            </a:r>
          </a:p>
          <a:p>
            <a:r>
              <a:rPr lang="en-IN" dirty="0"/>
              <a:t>So, in this case blockchain comes to our rescue.</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63178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6023-C591-4788-846D-50CF15F9C116}"/>
              </a:ext>
            </a:extLst>
          </p:cNvPr>
          <p:cNvSpPr>
            <a:spLocks noGrp="1"/>
          </p:cNvSpPr>
          <p:nvPr>
            <p:ph type="title"/>
          </p:nvPr>
        </p:nvSpPr>
        <p:spPr/>
        <p:txBody>
          <a:bodyPr/>
          <a:lstStyle/>
          <a:p>
            <a:pPr algn="ctr"/>
            <a:r>
              <a:rPr lang="en-IN" dirty="0"/>
              <a:t>PLAN OF WORK</a:t>
            </a:r>
          </a:p>
        </p:txBody>
      </p:sp>
      <p:sp>
        <p:nvSpPr>
          <p:cNvPr id="3" name="Content Placeholder 2">
            <a:extLst>
              <a:ext uri="{FF2B5EF4-FFF2-40B4-BE49-F238E27FC236}">
                <a16:creationId xmlns:a16="http://schemas.microsoft.com/office/drawing/2014/main" id="{E356A0A0-9116-48EB-AACD-ABEC22F2EA4B}"/>
              </a:ext>
            </a:extLst>
          </p:cNvPr>
          <p:cNvSpPr>
            <a:spLocks noGrp="1"/>
          </p:cNvSpPr>
          <p:nvPr>
            <p:ph idx="1"/>
          </p:nvPr>
        </p:nvSpPr>
        <p:spPr/>
        <p:txBody>
          <a:bodyPr/>
          <a:lstStyle/>
          <a:p>
            <a:r>
              <a:rPr lang="en-IN" dirty="0"/>
              <a:t>These patient records having highly sensitive information are prone to threats both externally and internally.</a:t>
            </a:r>
          </a:p>
          <a:p>
            <a:r>
              <a:rPr lang="en-IN" dirty="0"/>
              <a:t>If information is stored in a blockchain system, it can be secured from both type of threats.</a:t>
            </a:r>
          </a:p>
          <a:p>
            <a:r>
              <a:rPr lang="en-IN" dirty="0"/>
              <a:t>In a blockchain system, every computer in each of the medical and administration departments will have the complete patient record.</a:t>
            </a:r>
          </a:p>
          <a:p>
            <a:r>
              <a:rPr lang="en-IN" dirty="0"/>
              <a:t>If any attacker tries to add any information in the hospital system, he will get caught because in a blockchain system, if any information is to be added, it will have to be first verified by all computers in the system and then it will be added.</a:t>
            </a:r>
          </a:p>
        </p:txBody>
      </p:sp>
    </p:spTree>
    <p:extLst>
      <p:ext uri="{BB962C8B-B14F-4D97-AF65-F5344CB8AC3E}">
        <p14:creationId xmlns:p14="http://schemas.microsoft.com/office/powerpoint/2010/main" val="204957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28B8-1313-4552-B859-6C8344261570}"/>
              </a:ext>
            </a:extLst>
          </p:cNvPr>
          <p:cNvSpPr>
            <a:spLocks noGrp="1"/>
          </p:cNvSpPr>
          <p:nvPr>
            <p:ph type="title"/>
          </p:nvPr>
        </p:nvSpPr>
        <p:spPr/>
        <p:txBody>
          <a:bodyPr/>
          <a:lstStyle/>
          <a:p>
            <a:pPr algn="ctr"/>
            <a:r>
              <a:rPr lang="en-IN" dirty="0"/>
              <a:t>PLAN OF WORK</a:t>
            </a:r>
          </a:p>
        </p:txBody>
      </p:sp>
      <p:sp>
        <p:nvSpPr>
          <p:cNvPr id="3" name="Content Placeholder 2">
            <a:extLst>
              <a:ext uri="{FF2B5EF4-FFF2-40B4-BE49-F238E27FC236}">
                <a16:creationId xmlns:a16="http://schemas.microsoft.com/office/drawing/2014/main" id="{021106EA-848D-4A1E-AB3D-5CA0173C8B7D}"/>
              </a:ext>
            </a:extLst>
          </p:cNvPr>
          <p:cNvSpPr>
            <a:spLocks noGrp="1"/>
          </p:cNvSpPr>
          <p:nvPr>
            <p:ph idx="1"/>
          </p:nvPr>
        </p:nvSpPr>
        <p:spPr/>
        <p:txBody>
          <a:bodyPr/>
          <a:lstStyle/>
          <a:p>
            <a:r>
              <a:rPr lang="en-IN" dirty="0"/>
              <a:t>If the attacker tries to modify information, the hash (address) of all the subsequent data will change and so he cannot modify information directly.</a:t>
            </a:r>
          </a:p>
          <a:p>
            <a:r>
              <a:rPr lang="en-IN" dirty="0"/>
              <a:t>More the information is decentralized, more secure it is because if any attacker wants to add data to the records, he will have to have the verification of more than half of the systems.</a:t>
            </a:r>
          </a:p>
          <a:p>
            <a:endParaRPr lang="en-IN" dirty="0"/>
          </a:p>
        </p:txBody>
      </p:sp>
    </p:spTree>
    <p:extLst>
      <p:ext uri="{BB962C8B-B14F-4D97-AF65-F5344CB8AC3E}">
        <p14:creationId xmlns:p14="http://schemas.microsoft.com/office/powerpoint/2010/main" val="288885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286D-DD2E-4814-925C-6728A439AE2B}"/>
              </a:ext>
            </a:extLst>
          </p:cNvPr>
          <p:cNvSpPr>
            <a:spLocks noGrp="1"/>
          </p:cNvSpPr>
          <p:nvPr>
            <p:ph type="title"/>
          </p:nvPr>
        </p:nvSpPr>
        <p:spPr/>
        <p:txBody>
          <a:bodyPr/>
          <a:lstStyle/>
          <a:p>
            <a:pPr algn="ctr"/>
            <a:r>
              <a:rPr lang="en-IN" dirty="0"/>
              <a:t>TEAM MEMBERS</a:t>
            </a:r>
          </a:p>
        </p:txBody>
      </p:sp>
      <p:sp>
        <p:nvSpPr>
          <p:cNvPr id="3" name="Content Placeholder 2">
            <a:extLst>
              <a:ext uri="{FF2B5EF4-FFF2-40B4-BE49-F238E27FC236}">
                <a16:creationId xmlns:a16="http://schemas.microsoft.com/office/drawing/2014/main" id="{F6B62987-4E0E-4300-90BD-E817855A168A}"/>
              </a:ext>
            </a:extLst>
          </p:cNvPr>
          <p:cNvSpPr>
            <a:spLocks noGrp="1"/>
          </p:cNvSpPr>
          <p:nvPr>
            <p:ph idx="1"/>
          </p:nvPr>
        </p:nvSpPr>
        <p:spPr/>
        <p:txBody>
          <a:bodyPr/>
          <a:lstStyle/>
          <a:p>
            <a:r>
              <a:rPr lang="en-IN" dirty="0"/>
              <a:t>Giridhar Bajpai   2017B4A71451H</a:t>
            </a:r>
          </a:p>
          <a:p>
            <a:r>
              <a:rPr lang="en-IN" dirty="0"/>
              <a:t>Akash Singh Chauhan  2017B4AA1484H</a:t>
            </a:r>
          </a:p>
          <a:p>
            <a:r>
              <a:rPr lang="en-IN" dirty="0"/>
              <a:t>Pavan Kumar </a:t>
            </a:r>
            <a:r>
              <a:rPr lang="en-IN" dirty="0" err="1"/>
              <a:t>Uriti</a:t>
            </a:r>
            <a:r>
              <a:rPr lang="en-IN" dirty="0"/>
              <a:t>  2016A7PS0073H</a:t>
            </a:r>
          </a:p>
          <a:p>
            <a:r>
              <a:rPr lang="en-IN" dirty="0" err="1"/>
              <a:t>Birju</a:t>
            </a:r>
            <a:r>
              <a:rPr lang="en-IN" dirty="0"/>
              <a:t> Vishnu Vardhan Raju  2016AAPS0202H</a:t>
            </a:r>
          </a:p>
          <a:p>
            <a:r>
              <a:rPr lang="en-IN" dirty="0"/>
              <a:t>Sai </a:t>
            </a:r>
            <a:r>
              <a:rPr lang="en-IN" dirty="0" err="1"/>
              <a:t>Punith</a:t>
            </a:r>
            <a:r>
              <a:rPr lang="en-IN" dirty="0"/>
              <a:t> </a:t>
            </a:r>
            <a:r>
              <a:rPr lang="en-IN" dirty="0" err="1"/>
              <a:t>Bonagiri</a:t>
            </a:r>
            <a:r>
              <a:rPr lang="en-IN" dirty="0"/>
              <a:t>  2016A7PS0059H</a:t>
            </a:r>
          </a:p>
          <a:p>
            <a:pPr marL="0" indent="0">
              <a:buNone/>
            </a:pPr>
            <a:endParaRPr lang="en-IN" dirty="0"/>
          </a:p>
        </p:txBody>
      </p:sp>
    </p:spTree>
    <p:extLst>
      <p:ext uri="{BB962C8B-B14F-4D97-AF65-F5344CB8AC3E}">
        <p14:creationId xmlns:p14="http://schemas.microsoft.com/office/powerpoint/2010/main" val="269975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A64E-0DA1-4F87-9408-99763B16B3C5}"/>
              </a:ext>
            </a:extLst>
          </p:cNvPr>
          <p:cNvSpPr>
            <a:spLocks noGrp="1"/>
          </p:cNvSpPr>
          <p:nvPr>
            <p:ph type="title"/>
          </p:nvPr>
        </p:nvSpPr>
        <p:spPr/>
        <p:txBody>
          <a:bodyPr/>
          <a:lstStyle/>
          <a:p>
            <a:pPr algn="ctr"/>
            <a:r>
              <a:rPr lang="en-IN" dirty="0"/>
              <a:t>BLOCKCHAIN</a:t>
            </a:r>
          </a:p>
        </p:txBody>
      </p:sp>
      <p:sp>
        <p:nvSpPr>
          <p:cNvPr id="3" name="Content Placeholder 2">
            <a:extLst>
              <a:ext uri="{FF2B5EF4-FFF2-40B4-BE49-F238E27FC236}">
                <a16:creationId xmlns:a16="http://schemas.microsoft.com/office/drawing/2014/main" id="{20F44794-1F68-46E3-BAD3-3111FC313B29}"/>
              </a:ext>
            </a:extLst>
          </p:cNvPr>
          <p:cNvSpPr>
            <a:spLocks noGrp="1"/>
          </p:cNvSpPr>
          <p:nvPr>
            <p:ph idx="1"/>
          </p:nvPr>
        </p:nvSpPr>
        <p:spPr>
          <a:xfrm>
            <a:off x="838200" y="1470991"/>
            <a:ext cx="10515600" cy="5021884"/>
          </a:xfrm>
        </p:spPr>
        <p:txBody>
          <a:bodyPr>
            <a:normAutofit/>
          </a:bodyPr>
          <a:lstStyle/>
          <a:p>
            <a:r>
              <a:rPr lang="en-US" dirty="0"/>
              <a:t> Blockchain is defined as a shared, immutable record of peer-to-peer transactions built from linked transaction blocks and stored in a digital ledger.</a:t>
            </a:r>
          </a:p>
          <a:p>
            <a:r>
              <a:rPr lang="en-US" dirty="0"/>
              <a:t>Blockchain is also similar to a database which stores information, however the main difference is that the data is located in a network of personal computers called nodes where there is no central entity such as a government or bank controlling the data.</a:t>
            </a:r>
          </a:p>
          <a:p>
            <a:r>
              <a:rPr lang="en-US" dirty="0"/>
              <a:t>Instead, all data is shared publicly although the contents of each data is only accessible to those with permission</a:t>
            </a:r>
          </a:p>
          <a:p>
            <a:r>
              <a:rPr lang="en-US" dirty="0"/>
              <a:t> Information is stored in distributed network compared to a centralized and decentralized network. </a:t>
            </a:r>
            <a:endParaRPr lang="en-IN" dirty="0"/>
          </a:p>
        </p:txBody>
      </p:sp>
    </p:spTree>
    <p:extLst>
      <p:ext uri="{BB962C8B-B14F-4D97-AF65-F5344CB8AC3E}">
        <p14:creationId xmlns:p14="http://schemas.microsoft.com/office/powerpoint/2010/main" val="43619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AB762B-6CA3-498A-9AFB-AC7D976A2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477078"/>
            <a:ext cx="11410121" cy="5883965"/>
          </a:xfrm>
          <a:prstGeom prst="rect">
            <a:avLst/>
          </a:prstGeom>
        </p:spPr>
      </p:pic>
    </p:spTree>
    <p:extLst>
      <p:ext uri="{BB962C8B-B14F-4D97-AF65-F5344CB8AC3E}">
        <p14:creationId xmlns:p14="http://schemas.microsoft.com/office/powerpoint/2010/main" val="251119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EFB9-EC85-41A7-A75B-0C2B04A95676}"/>
              </a:ext>
            </a:extLst>
          </p:cNvPr>
          <p:cNvSpPr>
            <a:spLocks noGrp="1"/>
          </p:cNvSpPr>
          <p:nvPr>
            <p:ph type="title"/>
          </p:nvPr>
        </p:nvSpPr>
        <p:spPr/>
        <p:txBody>
          <a:bodyPr/>
          <a:lstStyle/>
          <a:p>
            <a:pPr algn="ctr"/>
            <a:r>
              <a:rPr lang="en-IN" dirty="0"/>
              <a:t>APPLICATIONS OF BLOCKCHAIN</a:t>
            </a:r>
          </a:p>
        </p:txBody>
      </p:sp>
      <p:sp>
        <p:nvSpPr>
          <p:cNvPr id="3" name="Content Placeholder 2">
            <a:extLst>
              <a:ext uri="{FF2B5EF4-FFF2-40B4-BE49-F238E27FC236}">
                <a16:creationId xmlns:a16="http://schemas.microsoft.com/office/drawing/2014/main" id="{CC6D7D86-9184-467C-A915-CE086D394544}"/>
              </a:ext>
            </a:extLst>
          </p:cNvPr>
          <p:cNvSpPr>
            <a:spLocks noGrp="1"/>
          </p:cNvSpPr>
          <p:nvPr>
            <p:ph idx="1"/>
          </p:nvPr>
        </p:nvSpPr>
        <p:spPr/>
        <p:txBody>
          <a:bodyPr/>
          <a:lstStyle/>
          <a:p>
            <a:r>
              <a:rPr lang="en-IN" dirty="0"/>
              <a:t>Health Records</a:t>
            </a:r>
          </a:p>
          <a:p>
            <a:r>
              <a:rPr lang="en-IN" dirty="0"/>
              <a:t>e-Notary</a:t>
            </a:r>
          </a:p>
          <a:p>
            <a:r>
              <a:rPr lang="en-IN" dirty="0"/>
              <a:t>Collecting Taxes</a:t>
            </a:r>
          </a:p>
          <a:p>
            <a:r>
              <a:rPr lang="en-IN" dirty="0"/>
              <a:t>Agriculture</a:t>
            </a:r>
          </a:p>
          <a:p>
            <a:r>
              <a:rPr lang="en-IN" dirty="0"/>
              <a:t>Insurance Claims</a:t>
            </a:r>
          </a:p>
          <a:p>
            <a:r>
              <a:rPr lang="en-IN" dirty="0"/>
              <a:t>Degrees and Certificates</a:t>
            </a:r>
          </a:p>
        </p:txBody>
      </p:sp>
    </p:spTree>
    <p:extLst>
      <p:ext uri="{BB962C8B-B14F-4D97-AF65-F5344CB8AC3E}">
        <p14:creationId xmlns:p14="http://schemas.microsoft.com/office/powerpoint/2010/main" val="366700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6730-50B4-4DFE-B459-C35174993912}"/>
              </a:ext>
            </a:extLst>
          </p:cNvPr>
          <p:cNvSpPr>
            <a:spLocks noGrp="1"/>
          </p:cNvSpPr>
          <p:nvPr>
            <p:ph type="title"/>
          </p:nvPr>
        </p:nvSpPr>
        <p:spPr/>
        <p:txBody>
          <a:bodyPr/>
          <a:lstStyle/>
          <a:p>
            <a:pPr algn="ctr"/>
            <a:r>
              <a:rPr lang="en-IN" dirty="0"/>
              <a:t> BLOCKCHAIN IN HEALTHCARE</a:t>
            </a:r>
          </a:p>
        </p:txBody>
      </p:sp>
      <p:sp>
        <p:nvSpPr>
          <p:cNvPr id="3" name="Content Placeholder 2">
            <a:extLst>
              <a:ext uri="{FF2B5EF4-FFF2-40B4-BE49-F238E27FC236}">
                <a16:creationId xmlns:a16="http://schemas.microsoft.com/office/drawing/2014/main" id="{B44719D9-5CBF-471A-978A-0FC2EBA49727}"/>
              </a:ext>
            </a:extLst>
          </p:cNvPr>
          <p:cNvSpPr>
            <a:spLocks noGrp="1"/>
          </p:cNvSpPr>
          <p:nvPr>
            <p:ph idx="1"/>
          </p:nvPr>
        </p:nvSpPr>
        <p:spPr>
          <a:xfrm>
            <a:off x="838200" y="1590261"/>
            <a:ext cx="10515600" cy="4586702"/>
          </a:xfrm>
        </p:spPr>
        <p:txBody>
          <a:bodyPr>
            <a:normAutofit lnSpcReduction="10000"/>
          </a:bodyPr>
          <a:lstStyle/>
          <a:p>
            <a:r>
              <a:rPr lang="en-US" dirty="0"/>
              <a:t>The current healthcare infrastructure has often been called inadequate to handle information exchange and requires certain tweaks.</a:t>
            </a:r>
          </a:p>
          <a:p>
            <a:r>
              <a:rPr lang="en-US" dirty="0"/>
              <a:t>One of the biggest things that make the use of blockchain revolutionary in healthcare is the lack of a central administrator. </a:t>
            </a:r>
          </a:p>
          <a:p>
            <a:r>
              <a:rPr lang="en-US" dirty="0"/>
              <a:t> If the contents of the database are stored in the physical memory of a particular system, anyone who has access to that system could corrupt the data within.</a:t>
            </a:r>
          </a:p>
          <a:p>
            <a:r>
              <a:rPr lang="en-US" dirty="0"/>
              <a:t> Since healthcare deals with confidential patient information and requires quick access to information, blockchain is useful in information security.</a:t>
            </a:r>
            <a:endParaRPr lang="en-IN" dirty="0"/>
          </a:p>
        </p:txBody>
      </p:sp>
    </p:spTree>
    <p:extLst>
      <p:ext uri="{BB962C8B-B14F-4D97-AF65-F5344CB8AC3E}">
        <p14:creationId xmlns:p14="http://schemas.microsoft.com/office/powerpoint/2010/main" val="130757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73E7-DA39-4855-BBCF-21A921B179CD}"/>
              </a:ext>
            </a:extLst>
          </p:cNvPr>
          <p:cNvSpPr>
            <a:spLocks noGrp="1"/>
          </p:cNvSpPr>
          <p:nvPr>
            <p:ph type="title"/>
          </p:nvPr>
        </p:nvSpPr>
        <p:spPr/>
        <p:txBody>
          <a:bodyPr/>
          <a:lstStyle/>
          <a:p>
            <a:pPr algn="ctr"/>
            <a:r>
              <a:rPr lang="en-IN" dirty="0"/>
              <a:t>WHY?</a:t>
            </a:r>
          </a:p>
        </p:txBody>
      </p:sp>
      <p:sp>
        <p:nvSpPr>
          <p:cNvPr id="3" name="Content Placeholder 2">
            <a:extLst>
              <a:ext uri="{FF2B5EF4-FFF2-40B4-BE49-F238E27FC236}">
                <a16:creationId xmlns:a16="http://schemas.microsoft.com/office/drawing/2014/main" id="{F37B2512-2E1D-4F21-A0F1-553B604EA1D0}"/>
              </a:ext>
            </a:extLst>
          </p:cNvPr>
          <p:cNvSpPr>
            <a:spLocks noGrp="1"/>
          </p:cNvSpPr>
          <p:nvPr>
            <p:ph idx="1"/>
          </p:nvPr>
        </p:nvSpPr>
        <p:spPr/>
        <p:txBody>
          <a:bodyPr/>
          <a:lstStyle/>
          <a:p>
            <a:r>
              <a:rPr lang="en-IN" dirty="0"/>
              <a:t>No need for a central administrator.</a:t>
            </a:r>
          </a:p>
          <a:p>
            <a:r>
              <a:rPr lang="en-IN" dirty="0"/>
              <a:t>All the users are in control of all their information and transactions.</a:t>
            </a:r>
          </a:p>
          <a:p>
            <a:r>
              <a:rPr lang="en-US" dirty="0"/>
              <a:t> Can streamline medical records and enable their sharing in a secure way.</a:t>
            </a:r>
          </a:p>
          <a:p>
            <a:r>
              <a:rPr lang="en-US" dirty="0"/>
              <a:t>Offers access security, scalability, and data privacy.</a:t>
            </a:r>
          </a:p>
          <a:p>
            <a:endParaRPr lang="en-IN" dirty="0"/>
          </a:p>
        </p:txBody>
      </p:sp>
    </p:spTree>
    <p:extLst>
      <p:ext uri="{BB962C8B-B14F-4D97-AF65-F5344CB8AC3E}">
        <p14:creationId xmlns:p14="http://schemas.microsoft.com/office/powerpoint/2010/main" val="261431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5F265B-07A2-4521-8D26-131E31983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7" y="1"/>
            <a:ext cx="9581321" cy="6858000"/>
          </a:xfrm>
          <a:prstGeom prst="rect">
            <a:avLst/>
          </a:prstGeom>
        </p:spPr>
      </p:pic>
    </p:spTree>
    <p:extLst>
      <p:ext uri="{BB962C8B-B14F-4D97-AF65-F5344CB8AC3E}">
        <p14:creationId xmlns:p14="http://schemas.microsoft.com/office/powerpoint/2010/main" val="340055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226E-E3CF-4C17-ABEC-9FE5D1DD104B}"/>
              </a:ext>
            </a:extLst>
          </p:cNvPr>
          <p:cNvSpPr>
            <a:spLocks noGrp="1"/>
          </p:cNvSpPr>
          <p:nvPr>
            <p:ph type="title"/>
          </p:nvPr>
        </p:nvSpPr>
        <p:spPr/>
        <p:txBody>
          <a:bodyPr/>
          <a:lstStyle/>
          <a:p>
            <a:pPr algn="ctr"/>
            <a:r>
              <a:rPr lang="en-IN" dirty="0"/>
              <a:t>APPLICATIONS OF BLOCKCHAIN IN HEALTHCARE</a:t>
            </a:r>
          </a:p>
        </p:txBody>
      </p:sp>
      <p:sp>
        <p:nvSpPr>
          <p:cNvPr id="3" name="Content Placeholder 2">
            <a:extLst>
              <a:ext uri="{FF2B5EF4-FFF2-40B4-BE49-F238E27FC236}">
                <a16:creationId xmlns:a16="http://schemas.microsoft.com/office/drawing/2014/main" id="{1C8FD159-18D4-4808-9E15-0EA39070FFCA}"/>
              </a:ext>
            </a:extLst>
          </p:cNvPr>
          <p:cNvSpPr>
            <a:spLocks noGrp="1"/>
          </p:cNvSpPr>
          <p:nvPr>
            <p:ph idx="1"/>
          </p:nvPr>
        </p:nvSpPr>
        <p:spPr/>
        <p:txBody>
          <a:bodyPr/>
          <a:lstStyle/>
          <a:p>
            <a:r>
              <a:rPr lang="en-IN" dirty="0"/>
              <a:t>Single, longitudinal patient records.</a:t>
            </a:r>
          </a:p>
          <a:p>
            <a:r>
              <a:rPr lang="en-IN" b="1" dirty="0"/>
              <a:t> </a:t>
            </a:r>
            <a:r>
              <a:rPr lang="en-IN" dirty="0"/>
              <a:t>Master patient indices.</a:t>
            </a:r>
          </a:p>
          <a:p>
            <a:r>
              <a:rPr lang="en-IN" dirty="0"/>
              <a:t> Claims adjudication.</a:t>
            </a:r>
          </a:p>
          <a:p>
            <a:r>
              <a:rPr lang="en-IN" b="1" dirty="0"/>
              <a:t> </a:t>
            </a:r>
            <a:r>
              <a:rPr lang="en-IN" dirty="0"/>
              <a:t>Supply chain management.</a:t>
            </a:r>
          </a:p>
          <a:p>
            <a:r>
              <a:rPr lang="en-IN" dirty="0"/>
              <a:t>Interoperability.</a:t>
            </a:r>
          </a:p>
        </p:txBody>
      </p:sp>
    </p:spTree>
    <p:extLst>
      <p:ext uri="{BB962C8B-B14F-4D97-AF65-F5344CB8AC3E}">
        <p14:creationId xmlns:p14="http://schemas.microsoft.com/office/powerpoint/2010/main" val="1214281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385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BITS F463  Cryptography</vt:lpstr>
      <vt:lpstr>TEAM MEMBERS</vt:lpstr>
      <vt:lpstr>BLOCKCHAIN</vt:lpstr>
      <vt:lpstr>PowerPoint Presentation</vt:lpstr>
      <vt:lpstr>APPLICATIONS OF BLOCKCHAIN</vt:lpstr>
      <vt:lpstr> BLOCKCHAIN IN HEALTHCARE</vt:lpstr>
      <vt:lpstr>WHY?</vt:lpstr>
      <vt:lpstr>PowerPoint Presentation</vt:lpstr>
      <vt:lpstr>APPLICATIONS OF BLOCKCHAIN IN HEALTHCARE</vt:lpstr>
      <vt:lpstr>PLAN OF WORK</vt:lpstr>
      <vt:lpstr>PLAN OF WORK</vt:lpstr>
      <vt:lpstr>PLAN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Giridhar Bajpai</dc:creator>
  <cp:lastModifiedBy>Giridhar Bajpai</cp:lastModifiedBy>
  <cp:revision>15</cp:revision>
  <dcterms:created xsi:type="dcterms:W3CDTF">2019-02-03T05:54:45Z</dcterms:created>
  <dcterms:modified xsi:type="dcterms:W3CDTF">2019-02-03T08:16:13Z</dcterms:modified>
</cp:coreProperties>
</file>