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1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698" y="-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636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22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08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06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79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3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53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5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696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61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9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6858-4671-49E0-BD38-8C8757981487}" type="datetimeFigureOut">
              <a:rPr lang="es-AR" smtClean="0"/>
              <a:t>21/09/2013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C83F-5108-4B5D-BD63-B4E151B812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947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1088571" y="1669143"/>
            <a:ext cx="2670629" cy="71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Índices dentarios</a:t>
            </a:r>
            <a:endParaRPr lang="es-AR" dirty="0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1088570" y="2525486"/>
            <a:ext cx="2670629" cy="71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Calcular escala de radiografía</a:t>
            </a:r>
            <a:endParaRPr lang="es-AR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1088571" y="3429000"/>
            <a:ext cx="2670629" cy="71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Calcular espacio para implantes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1088571" y="5925426"/>
            <a:ext cx="2670629" cy="71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Salir</a:t>
            </a:r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4125641" y="145146"/>
            <a:ext cx="3939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Programa</a:t>
            </a: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1781" y="671865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Versión 1.0</a:t>
            </a:r>
            <a:endParaRPr lang="es-AR" dirty="0"/>
          </a:p>
        </p:txBody>
      </p:sp>
      <p:sp>
        <p:nvSpPr>
          <p:cNvPr id="14" name="5-Point Star 13"/>
          <p:cNvSpPr/>
          <p:nvPr/>
        </p:nvSpPr>
        <p:spPr>
          <a:xfrm>
            <a:off x="11698700" y="6422257"/>
            <a:ext cx="348142" cy="2978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" dirty="0"/>
          </a:p>
        </p:txBody>
      </p:sp>
      <p:sp>
        <p:nvSpPr>
          <p:cNvPr id="15" name="TextBox 14"/>
          <p:cNvSpPr txBox="1"/>
          <p:nvPr/>
        </p:nvSpPr>
        <p:spPr>
          <a:xfrm>
            <a:off x="9278660" y="6379496"/>
            <a:ext cx="244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Actualización disponible</a:t>
            </a:r>
            <a:endParaRPr lang="es-A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158" y="87090"/>
            <a:ext cx="435226" cy="435226"/>
          </a:xfrm>
          <a:prstGeom prst="rect">
            <a:avLst/>
          </a:prstGeom>
        </p:spPr>
      </p:pic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1088569" y="4256302"/>
            <a:ext cx="2670629" cy="71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Calibrar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841829" y="5442857"/>
            <a:ext cx="2090057" cy="711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7899337" y="159663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Mediciones</a:t>
            </a: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3178628" y="5442857"/>
            <a:ext cx="2090057" cy="711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Exportar</a:t>
            </a:r>
            <a:endParaRPr lang="es-A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0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8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179539"/>
            <a:ext cx="109156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40023" y="145146"/>
            <a:ext cx="2045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1886857" y="3875314"/>
            <a:ext cx="2090057" cy="711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Exportar</a:t>
            </a:r>
            <a:endParaRPr lang="es-AR" dirty="0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1886857" y="4717142"/>
            <a:ext cx="2090057" cy="711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Volver a mediciones</a:t>
            </a:r>
            <a:endParaRPr lang="es-AR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1886857" y="5558971"/>
            <a:ext cx="2090057" cy="711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Menú principal</a:t>
            </a:r>
            <a:endParaRPr lang="es-AR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3976914" y="3773714"/>
            <a:ext cx="870857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976914" y="4230913"/>
            <a:ext cx="8708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47771" y="3614062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Excel</a:t>
            </a:r>
            <a:endParaRPr lang="es-AR" dirty="0"/>
          </a:p>
        </p:txBody>
      </p:sp>
      <p:sp>
        <p:nvSpPr>
          <p:cNvPr id="17" name="TextBox 16"/>
          <p:cNvSpPr txBox="1"/>
          <p:nvPr/>
        </p:nvSpPr>
        <p:spPr>
          <a:xfrm>
            <a:off x="4836824" y="4031347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Imagen</a:t>
            </a:r>
            <a:endParaRPr lang="es-A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76914" y="4230914"/>
            <a:ext cx="859910" cy="355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2285" y="4408713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Archivo de texto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55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40027" y="203204"/>
            <a:ext cx="2078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Calibración</a:t>
            </a: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lowchart: Magnetic Disk 1"/>
          <p:cNvSpPr/>
          <p:nvPr/>
        </p:nvSpPr>
        <p:spPr>
          <a:xfrm>
            <a:off x="1262740" y="2714171"/>
            <a:ext cx="464458" cy="7148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Flowchart: Magnetic Disk 3"/>
          <p:cNvSpPr/>
          <p:nvPr/>
        </p:nvSpPr>
        <p:spPr>
          <a:xfrm>
            <a:off x="1030511" y="4223657"/>
            <a:ext cx="928915" cy="773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TextBox 2"/>
          <p:cNvSpPr txBox="1"/>
          <p:nvPr/>
        </p:nvSpPr>
        <p:spPr>
          <a:xfrm>
            <a:off x="2917371" y="1285297"/>
            <a:ext cx="69698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AR" dirty="0" smtClean="0"/>
              <a:t>Junte las puntas del instrumento y a continuación presione el botón</a:t>
            </a:r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r>
              <a:rPr lang="es-AR" dirty="0" smtClean="0"/>
              <a:t>Utilice el cilindro 10mm </a:t>
            </a:r>
            <a:r>
              <a:rPr lang="es-AR" dirty="0" err="1" smtClean="0"/>
              <a:t>sujetelo</a:t>
            </a:r>
            <a:r>
              <a:rPr lang="es-AR" dirty="0" smtClean="0"/>
              <a:t> entre las puntas y presione el botón</a:t>
            </a:r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r>
              <a:rPr lang="es-AR" dirty="0" smtClean="0"/>
              <a:t>Utilice el cilindro 20mm </a:t>
            </a:r>
            <a:r>
              <a:rPr lang="es-AR" dirty="0" err="1" smtClean="0"/>
              <a:t>sujetelo</a:t>
            </a:r>
            <a:r>
              <a:rPr lang="es-AR" dirty="0" smtClean="0"/>
              <a:t> entre las puntas y presione el botón</a:t>
            </a:r>
            <a:endParaRPr lang="es-AR" dirty="0"/>
          </a:p>
        </p:txBody>
      </p:sp>
      <p:sp>
        <p:nvSpPr>
          <p:cNvPr id="6" name="Pentagon 5"/>
          <p:cNvSpPr/>
          <p:nvPr/>
        </p:nvSpPr>
        <p:spPr>
          <a:xfrm rot="503223">
            <a:off x="1262740" y="1299811"/>
            <a:ext cx="464458" cy="10807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Pentagon 6"/>
          <p:cNvSpPr/>
          <p:nvPr/>
        </p:nvSpPr>
        <p:spPr>
          <a:xfrm rot="21109488">
            <a:off x="1248226" y="1459470"/>
            <a:ext cx="464458" cy="10807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reeform 8"/>
          <p:cNvSpPr/>
          <p:nvPr/>
        </p:nvSpPr>
        <p:spPr>
          <a:xfrm>
            <a:off x="-1828258" y="565888"/>
            <a:ext cx="3192654" cy="843088"/>
          </a:xfrm>
          <a:custGeom>
            <a:avLst/>
            <a:gdLst>
              <a:gd name="connsiteX0" fmla="*/ 3192601 w 3192654"/>
              <a:gd name="connsiteY0" fmla="*/ 754913 h 843088"/>
              <a:gd name="connsiteX1" fmla="*/ 289744 w 3192654"/>
              <a:gd name="connsiteY1" fmla="*/ 783941 h 843088"/>
              <a:gd name="connsiteX2" fmla="*/ 275229 w 3192654"/>
              <a:gd name="connsiteY2" fmla="*/ 783941 h 843088"/>
              <a:gd name="connsiteX3" fmla="*/ 202658 w 3192654"/>
              <a:gd name="connsiteY3" fmla="*/ 170 h 843088"/>
              <a:gd name="connsiteX4" fmla="*/ 3192601 w 3192654"/>
              <a:gd name="connsiteY4" fmla="*/ 754913 h 84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2654" h="843088">
                <a:moveTo>
                  <a:pt x="3192601" y="754913"/>
                </a:moveTo>
                <a:cubicBezTo>
                  <a:pt x="3207115" y="885542"/>
                  <a:pt x="289744" y="783941"/>
                  <a:pt x="289744" y="783941"/>
                </a:cubicBezTo>
                <a:cubicBezTo>
                  <a:pt x="-196485" y="788779"/>
                  <a:pt x="289743" y="914570"/>
                  <a:pt x="275229" y="783941"/>
                </a:cubicBezTo>
                <a:cubicBezTo>
                  <a:pt x="260715" y="653312"/>
                  <a:pt x="-285990" y="12265"/>
                  <a:pt x="202658" y="170"/>
                </a:cubicBezTo>
                <a:cubicBezTo>
                  <a:pt x="691306" y="-11925"/>
                  <a:pt x="3178087" y="624284"/>
                  <a:pt x="3192601" y="75491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reeform 9"/>
          <p:cNvSpPr/>
          <p:nvPr/>
        </p:nvSpPr>
        <p:spPr>
          <a:xfrm flipV="1">
            <a:off x="-1828258" y="1416693"/>
            <a:ext cx="3192654" cy="843088"/>
          </a:xfrm>
          <a:custGeom>
            <a:avLst/>
            <a:gdLst>
              <a:gd name="connsiteX0" fmla="*/ 3192601 w 3192654"/>
              <a:gd name="connsiteY0" fmla="*/ 754913 h 843088"/>
              <a:gd name="connsiteX1" fmla="*/ 289744 w 3192654"/>
              <a:gd name="connsiteY1" fmla="*/ 783941 h 843088"/>
              <a:gd name="connsiteX2" fmla="*/ 275229 w 3192654"/>
              <a:gd name="connsiteY2" fmla="*/ 783941 h 843088"/>
              <a:gd name="connsiteX3" fmla="*/ 202658 w 3192654"/>
              <a:gd name="connsiteY3" fmla="*/ 170 h 843088"/>
              <a:gd name="connsiteX4" fmla="*/ 3192601 w 3192654"/>
              <a:gd name="connsiteY4" fmla="*/ 754913 h 84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2654" h="843088">
                <a:moveTo>
                  <a:pt x="3192601" y="754913"/>
                </a:moveTo>
                <a:cubicBezTo>
                  <a:pt x="3207115" y="885542"/>
                  <a:pt x="289744" y="783941"/>
                  <a:pt x="289744" y="783941"/>
                </a:cubicBezTo>
                <a:cubicBezTo>
                  <a:pt x="-196485" y="788779"/>
                  <a:pt x="289743" y="914570"/>
                  <a:pt x="275229" y="783941"/>
                </a:cubicBezTo>
                <a:cubicBezTo>
                  <a:pt x="260715" y="653312"/>
                  <a:pt x="-285990" y="12265"/>
                  <a:pt x="202658" y="170"/>
                </a:cubicBezTo>
                <a:cubicBezTo>
                  <a:pt x="691306" y="-11925"/>
                  <a:pt x="3178087" y="624284"/>
                  <a:pt x="3192601" y="75491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5028359" y="5914570"/>
            <a:ext cx="2090057" cy="711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Menú principal</a:t>
            </a:r>
            <a:endParaRPr lang="es-A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71" y="889279"/>
            <a:ext cx="862203" cy="984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71" y="2222046"/>
            <a:ext cx="862203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99677" y="145146"/>
            <a:ext cx="173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 </a:t>
            </a:r>
            <a:r>
              <a:rPr lang="es-A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Rx</a:t>
            </a: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050971" y="4092244"/>
            <a:ext cx="2090057" cy="711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Exportar</a:t>
            </a:r>
            <a:endParaRPr lang="es-AR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5050971" y="4963885"/>
            <a:ext cx="2090057" cy="711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Menú principal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4630057" y="1320799"/>
            <a:ext cx="70732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AR" dirty="0" smtClean="0"/>
              <a:t>Mida un objeto real en el modelo</a:t>
            </a:r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r>
              <a:rPr lang="es-AR" dirty="0" smtClean="0"/>
              <a:t>Mida el mismo objeto en la radiografía</a:t>
            </a:r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r>
              <a:rPr lang="es-AR" dirty="0" smtClean="0"/>
              <a:t>Mida en la radiografía el elemento del cual desea conocer si valor real</a:t>
            </a:r>
            <a:endParaRPr lang="es-AR" dirty="0"/>
          </a:p>
        </p:txBody>
      </p:sp>
      <p:sp>
        <p:nvSpPr>
          <p:cNvPr id="3" name="Pentagon 2"/>
          <p:cNvSpPr/>
          <p:nvPr/>
        </p:nvSpPr>
        <p:spPr>
          <a:xfrm>
            <a:off x="2336800" y="1393369"/>
            <a:ext cx="2090057" cy="3483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50 mm</a:t>
            </a:r>
            <a:endParaRPr lang="es-AR" dirty="0"/>
          </a:p>
        </p:txBody>
      </p:sp>
      <p:sp>
        <p:nvSpPr>
          <p:cNvPr id="16" name="Pentagon 15"/>
          <p:cNvSpPr/>
          <p:nvPr/>
        </p:nvSpPr>
        <p:spPr>
          <a:xfrm>
            <a:off x="2336800" y="1885292"/>
            <a:ext cx="2090057" cy="3483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57 mm</a:t>
            </a:r>
            <a:endParaRPr lang="es-AR" dirty="0"/>
          </a:p>
        </p:txBody>
      </p:sp>
      <p:sp>
        <p:nvSpPr>
          <p:cNvPr id="19" name="Pentagon 18"/>
          <p:cNvSpPr/>
          <p:nvPr/>
        </p:nvSpPr>
        <p:spPr>
          <a:xfrm>
            <a:off x="2336799" y="2449785"/>
            <a:ext cx="2090057" cy="3483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38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>
            <a:off x="4751721" y="1957865"/>
            <a:ext cx="2874786" cy="4048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5199677" y="145146"/>
            <a:ext cx="1873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Implantes</a:t>
            </a:r>
            <a:endParaRPr lang="es-A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95084" y="4860939"/>
            <a:ext cx="2090057" cy="711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Exportar</a:t>
            </a:r>
            <a:endParaRPr lang="es-AR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595084" y="5732580"/>
            <a:ext cx="2090057" cy="711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Menú principal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3077031" y="918421"/>
            <a:ext cx="602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AR" dirty="0" smtClean="0"/>
              <a:t>Mida el espacio disponible para la colocación de implantes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4751721" y="1957865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Espacio disponible= 50mm</a:t>
            </a:r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4766237" y="2812635"/>
            <a:ext cx="2860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Posibilidades: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X implantes de x medidas</a:t>
            </a:r>
          </a:p>
          <a:p>
            <a:pPr marL="285750" indent="-285750">
              <a:buFontTx/>
              <a:buChar char="-"/>
            </a:pPr>
            <a:r>
              <a:rPr lang="es-AR" dirty="0" smtClean="0"/>
              <a:t>X implantes de x medidas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19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6|5.7|3.8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137</Words>
  <Application>Microsoft Office PowerPoint</Application>
  <PresentationFormat>Custom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 Haenggi</dc:creator>
  <cp:lastModifiedBy>Mauri Haenggi</cp:lastModifiedBy>
  <cp:revision>50</cp:revision>
  <dcterms:created xsi:type="dcterms:W3CDTF">2013-04-06T14:08:20Z</dcterms:created>
  <dcterms:modified xsi:type="dcterms:W3CDTF">2013-09-21T20:27:18Z</dcterms:modified>
</cp:coreProperties>
</file>