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5"/>
    <p:restoredTop sz="94118"/>
  </p:normalViewPr>
  <p:slideViewPr>
    <p:cSldViewPr snapToGrid="0" snapToObjects="1">
      <p:cViewPr varScale="1">
        <p:scale>
          <a:sx n="72" d="100"/>
          <a:sy n="72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A2FB2-331B-4268-8E4E-69A9769F8F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EDBE3F-079C-40A6-B875-2C1F0B4197A9}">
      <dgm:prSet/>
      <dgm:spPr/>
      <dgm:t>
        <a:bodyPr/>
        <a:lstStyle/>
        <a:p>
          <a:r>
            <a:rPr lang="en-US"/>
            <a:t>BS in Mathematics</a:t>
          </a:r>
        </a:p>
      </dgm:t>
    </dgm:pt>
    <dgm:pt modelId="{CB74B296-5C00-42D7-81F0-6F43892DFA03}" type="parTrans" cxnId="{A4289992-EC2A-468B-ABAD-600F1D2B6249}">
      <dgm:prSet/>
      <dgm:spPr/>
      <dgm:t>
        <a:bodyPr/>
        <a:lstStyle/>
        <a:p>
          <a:endParaRPr lang="en-US"/>
        </a:p>
      </dgm:t>
    </dgm:pt>
    <dgm:pt modelId="{31CD5EB8-891B-406C-AF6B-0CF9E1D04FB3}" type="sibTrans" cxnId="{A4289992-EC2A-468B-ABAD-600F1D2B6249}">
      <dgm:prSet/>
      <dgm:spPr/>
      <dgm:t>
        <a:bodyPr/>
        <a:lstStyle/>
        <a:p>
          <a:endParaRPr lang="en-US"/>
        </a:p>
      </dgm:t>
    </dgm:pt>
    <dgm:pt modelId="{624FEC5A-8199-4CBB-864A-58011BDD4C33}">
      <dgm:prSet/>
      <dgm:spPr/>
      <dgm:t>
        <a:bodyPr/>
        <a:lstStyle/>
        <a:p>
          <a:r>
            <a:rPr lang="en-US"/>
            <a:t>MS in Computer Science</a:t>
          </a:r>
        </a:p>
      </dgm:t>
    </dgm:pt>
    <dgm:pt modelId="{B9804C93-1FB0-4217-8369-DE4AE1D6A7B4}" type="parTrans" cxnId="{BA6A0D85-A89E-4818-BDD2-CDC93398984F}">
      <dgm:prSet/>
      <dgm:spPr/>
      <dgm:t>
        <a:bodyPr/>
        <a:lstStyle/>
        <a:p>
          <a:endParaRPr lang="en-US"/>
        </a:p>
      </dgm:t>
    </dgm:pt>
    <dgm:pt modelId="{040D5585-D0CE-4A44-AB31-805D9140D676}" type="sibTrans" cxnId="{BA6A0D85-A89E-4818-BDD2-CDC93398984F}">
      <dgm:prSet/>
      <dgm:spPr/>
      <dgm:t>
        <a:bodyPr/>
        <a:lstStyle/>
        <a:p>
          <a:endParaRPr lang="en-US"/>
        </a:p>
      </dgm:t>
    </dgm:pt>
    <dgm:pt modelId="{DB2C7A5A-F2A4-421F-B334-EF24F2864F0F}">
      <dgm:prSet/>
      <dgm:spPr/>
      <dgm:t>
        <a:bodyPr/>
        <a:lstStyle/>
        <a:p>
          <a:r>
            <a:rPr lang="en-US" dirty="0"/>
            <a:t>PhD in Information Systems</a:t>
          </a:r>
        </a:p>
      </dgm:t>
    </dgm:pt>
    <dgm:pt modelId="{B3265DA4-EDDB-40A6-866B-9F331BA96EBD}" type="parTrans" cxnId="{ECBDCBF0-8650-4A5A-9228-97F63BA624DC}">
      <dgm:prSet/>
      <dgm:spPr/>
      <dgm:t>
        <a:bodyPr/>
        <a:lstStyle/>
        <a:p>
          <a:endParaRPr lang="en-US"/>
        </a:p>
      </dgm:t>
    </dgm:pt>
    <dgm:pt modelId="{CCC4E320-8E31-4731-A331-5948573F5B0A}" type="sibTrans" cxnId="{ECBDCBF0-8650-4A5A-9228-97F63BA624DC}">
      <dgm:prSet/>
      <dgm:spPr/>
      <dgm:t>
        <a:bodyPr/>
        <a:lstStyle/>
        <a:p>
          <a:endParaRPr lang="en-US"/>
        </a:p>
      </dgm:t>
    </dgm:pt>
    <dgm:pt modelId="{F766E1DE-F973-4678-9B26-2E20C56C3F2D}">
      <dgm:prSet/>
      <dgm:spPr/>
      <dgm:t>
        <a:bodyPr/>
        <a:lstStyle/>
        <a:p>
          <a:r>
            <a:rPr lang="en-US" dirty="0"/>
            <a:t>Tech Entrepreneur</a:t>
          </a:r>
        </a:p>
      </dgm:t>
    </dgm:pt>
    <dgm:pt modelId="{7E3BA3F3-C20A-4964-83E5-91C977B039EA}" type="parTrans" cxnId="{12FB45E0-BE7C-4D8A-8D99-9C5647E8E50C}">
      <dgm:prSet/>
      <dgm:spPr/>
      <dgm:t>
        <a:bodyPr/>
        <a:lstStyle/>
        <a:p>
          <a:endParaRPr lang="en-US"/>
        </a:p>
      </dgm:t>
    </dgm:pt>
    <dgm:pt modelId="{532B93CF-EE8C-47BE-A3D9-16B658DC23E7}" type="sibTrans" cxnId="{12FB45E0-BE7C-4D8A-8D99-9C5647E8E50C}">
      <dgm:prSet/>
      <dgm:spPr/>
      <dgm:t>
        <a:bodyPr/>
        <a:lstStyle/>
        <a:p>
          <a:endParaRPr lang="en-US"/>
        </a:p>
      </dgm:t>
    </dgm:pt>
    <dgm:pt modelId="{598B7428-301B-4346-B8CB-7E9495C40707}">
      <dgm:prSet/>
      <dgm:spPr/>
      <dgm:t>
        <a:bodyPr/>
        <a:lstStyle/>
        <a:p>
          <a:r>
            <a:rPr lang="en-US" dirty="0"/>
            <a:t>Principal @ Human Trafficking Research Group</a:t>
          </a:r>
        </a:p>
      </dgm:t>
    </dgm:pt>
    <dgm:pt modelId="{8762ABE0-3503-4F8A-8756-BD55382266D1}" type="parTrans" cxnId="{61F5E7E9-05EE-4AFF-8FAB-3359B6ED7FA1}">
      <dgm:prSet/>
      <dgm:spPr/>
      <dgm:t>
        <a:bodyPr/>
        <a:lstStyle/>
        <a:p>
          <a:endParaRPr lang="en-US"/>
        </a:p>
      </dgm:t>
    </dgm:pt>
    <dgm:pt modelId="{DD390917-9F10-4710-930E-A6B701F11FFA}" type="sibTrans" cxnId="{61F5E7E9-05EE-4AFF-8FAB-3359B6ED7FA1}">
      <dgm:prSet/>
      <dgm:spPr/>
      <dgm:t>
        <a:bodyPr/>
        <a:lstStyle/>
        <a:p>
          <a:endParaRPr lang="en-US"/>
        </a:p>
      </dgm:t>
    </dgm:pt>
    <dgm:pt modelId="{C90CD668-85C2-3F44-BA31-A8E34B9F921B}">
      <dgm:prSet/>
      <dgm:spPr/>
      <dgm:t>
        <a:bodyPr/>
        <a:lstStyle/>
        <a:p>
          <a:r>
            <a:rPr lang="en-US" dirty="0"/>
            <a:t>Teach data science, machine learning, agile methods, &amp; app development</a:t>
          </a:r>
        </a:p>
      </dgm:t>
    </dgm:pt>
    <dgm:pt modelId="{BFDE9BB9-F80D-9F44-8439-810E27E2CBC3}" type="parTrans" cxnId="{2150B8C5-1007-704C-95D5-52DB359DD567}">
      <dgm:prSet/>
      <dgm:spPr/>
      <dgm:t>
        <a:bodyPr/>
        <a:lstStyle/>
        <a:p>
          <a:endParaRPr lang="en-US"/>
        </a:p>
      </dgm:t>
    </dgm:pt>
    <dgm:pt modelId="{E33164B7-F66E-954A-9F4E-6506EA731DCC}" type="sibTrans" cxnId="{2150B8C5-1007-704C-95D5-52DB359DD567}">
      <dgm:prSet/>
      <dgm:spPr/>
      <dgm:t>
        <a:bodyPr/>
        <a:lstStyle/>
        <a:p>
          <a:endParaRPr lang="en-US"/>
        </a:p>
      </dgm:t>
    </dgm:pt>
    <dgm:pt modelId="{160B85C8-ECB6-F648-A4B1-ED04D0116F97}" type="pres">
      <dgm:prSet presAssocID="{5E5A2FB2-331B-4268-8E4E-69A9769F8FA1}" presName="linear" presStyleCnt="0">
        <dgm:presLayoutVars>
          <dgm:animLvl val="lvl"/>
          <dgm:resizeHandles val="exact"/>
        </dgm:presLayoutVars>
      </dgm:prSet>
      <dgm:spPr/>
    </dgm:pt>
    <dgm:pt modelId="{47171580-DA1D-2244-9592-6DE674CC474F}" type="pres">
      <dgm:prSet presAssocID="{E1EDBE3F-079C-40A6-B875-2C1F0B4197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A75341-D7F7-E147-AE59-9052F3C1581D}" type="pres">
      <dgm:prSet presAssocID="{31CD5EB8-891B-406C-AF6B-0CF9E1D04FB3}" presName="spacer" presStyleCnt="0"/>
      <dgm:spPr/>
    </dgm:pt>
    <dgm:pt modelId="{2569E6CC-DDA3-634B-86A7-3E2C181783F9}" type="pres">
      <dgm:prSet presAssocID="{624FEC5A-8199-4CBB-864A-58011BDD4C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F7FEFE-C61D-BA4F-B324-8E37718A6B55}" type="pres">
      <dgm:prSet presAssocID="{040D5585-D0CE-4A44-AB31-805D9140D676}" presName="spacer" presStyleCnt="0"/>
      <dgm:spPr/>
    </dgm:pt>
    <dgm:pt modelId="{8B589E5A-A232-B34D-B41E-740E58051765}" type="pres">
      <dgm:prSet presAssocID="{DB2C7A5A-F2A4-421F-B334-EF24F2864F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BD0958-180F-6F48-968C-BEE39E110E67}" type="pres">
      <dgm:prSet presAssocID="{CCC4E320-8E31-4731-A331-5948573F5B0A}" presName="spacer" presStyleCnt="0"/>
      <dgm:spPr/>
    </dgm:pt>
    <dgm:pt modelId="{1837227C-A31C-C745-B270-F0A66F87F4FB}" type="pres">
      <dgm:prSet presAssocID="{C90CD668-85C2-3F44-BA31-A8E34B9F921B}" presName="parentText" presStyleLbl="node1" presStyleIdx="3" presStyleCnt="6" custLinFactNeighborX="855">
        <dgm:presLayoutVars>
          <dgm:chMax val="0"/>
          <dgm:bulletEnabled val="1"/>
        </dgm:presLayoutVars>
      </dgm:prSet>
      <dgm:spPr/>
    </dgm:pt>
    <dgm:pt modelId="{B0904E3A-6570-BC47-9614-1A657C05538D}" type="pres">
      <dgm:prSet presAssocID="{E33164B7-F66E-954A-9F4E-6506EA731DCC}" presName="spacer" presStyleCnt="0"/>
      <dgm:spPr/>
    </dgm:pt>
    <dgm:pt modelId="{1EEFF5A8-BB65-8E4C-98A8-21203CE0526C}" type="pres">
      <dgm:prSet presAssocID="{F766E1DE-F973-4678-9B26-2E20C56C3F2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0951B7D-3CD2-CB44-BD0E-927472B192E2}" type="pres">
      <dgm:prSet presAssocID="{532B93CF-EE8C-47BE-A3D9-16B658DC23E7}" presName="spacer" presStyleCnt="0"/>
      <dgm:spPr/>
    </dgm:pt>
    <dgm:pt modelId="{C07900D1-0924-0245-A0DE-A1327382A051}" type="pres">
      <dgm:prSet presAssocID="{598B7428-301B-4346-B8CB-7E9495C407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177C16-1BC8-D049-9F7D-38B3DD4EF266}" type="presOf" srcId="{C90CD668-85C2-3F44-BA31-A8E34B9F921B}" destId="{1837227C-A31C-C745-B270-F0A66F87F4FB}" srcOrd="0" destOrd="0" presId="urn:microsoft.com/office/officeart/2005/8/layout/vList2"/>
    <dgm:cxn modelId="{1A5C6020-CBBC-B541-9D99-29FC7C2A038C}" type="presOf" srcId="{E1EDBE3F-079C-40A6-B875-2C1F0B4197A9}" destId="{47171580-DA1D-2244-9592-6DE674CC474F}" srcOrd="0" destOrd="0" presId="urn:microsoft.com/office/officeart/2005/8/layout/vList2"/>
    <dgm:cxn modelId="{F3C4AA41-5CDA-8D46-BEA3-DD792BA820A4}" type="presOf" srcId="{5E5A2FB2-331B-4268-8E4E-69A9769F8FA1}" destId="{160B85C8-ECB6-F648-A4B1-ED04D0116F97}" srcOrd="0" destOrd="0" presId="urn:microsoft.com/office/officeart/2005/8/layout/vList2"/>
    <dgm:cxn modelId="{D30D1D44-6E43-F04B-881B-4E11C336579A}" type="presOf" srcId="{624FEC5A-8199-4CBB-864A-58011BDD4C33}" destId="{2569E6CC-DDA3-634B-86A7-3E2C181783F9}" srcOrd="0" destOrd="0" presId="urn:microsoft.com/office/officeart/2005/8/layout/vList2"/>
    <dgm:cxn modelId="{70784351-A9D7-9F45-9518-421A530E9296}" type="presOf" srcId="{F766E1DE-F973-4678-9B26-2E20C56C3F2D}" destId="{1EEFF5A8-BB65-8E4C-98A8-21203CE0526C}" srcOrd="0" destOrd="0" presId="urn:microsoft.com/office/officeart/2005/8/layout/vList2"/>
    <dgm:cxn modelId="{BA6A0D85-A89E-4818-BDD2-CDC93398984F}" srcId="{5E5A2FB2-331B-4268-8E4E-69A9769F8FA1}" destId="{624FEC5A-8199-4CBB-864A-58011BDD4C33}" srcOrd="1" destOrd="0" parTransId="{B9804C93-1FB0-4217-8369-DE4AE1D6A7B4}" sibTransId="{040D5585-D0CE-4A44-AB31-805D9140D676}"/>
    <dgm:cxn modelId="{A4289992-EC2A-468B-ABAD-600F1D2B6249}" srcId="{5E5A2FB2-331B-4268-8E4E-69A9769F8FA1}" destId="{E1EDBE3F-079C-40A6-B875-2C1F0B4197A9}" srcOrd="0" destOrd="0" parTransId="{CB74B296-5C00-42D7-81F0-6F43892DFA03}" sibTransId="{31CD5EB8-891B-406C-AF6B-0CF9E1D04FB3}"/>
    <dgm:cxn modelId="{24DB21A3-E768-B645-90C3-56054C40A143}" type="presOf" srcId="{598B7428-301B-4346-B8CB-7E9495C40707}" destId="{C07900D1-0924-0245-A0DE-A1327382A051}" srcOrd="0" destOrd="0" presId="urn:microsoft.com/office/officeart/2005/8/layout/vList2"/>
    <dgm:cxn modelId="{745B77B2-16D6-324F-B5CD-CA10981BE067}" type="presOf" srcId="{DB2C7A5A-F2A4-421F-B334-EF24F2864F0F}" destId="{8B589E5A-A232-B34D-B41E-740E58051765}" srcOrd="0" destOrd="0" presId="urn:microsoft.com/office/officeart/2005/8/layout/vList2"/>
    <dgm:cxn modelId="{2150B8C5-1007-704C-95D5-52DB359DD567}" srcId="{5E5A2FB2-331B-4268-8E4E-69A9769F8FA1}" destId="{C90CD668-85C2-3F44-BA31-A8E34B9F921B}" srcOrd="3" destOrd="0" parTransId="{BFDE9BB9-F80D-9F44-8439-810E27E2CBC3}" sibTransId="{E33164B7-F66E-954A-9F4E-6506EA731DCC}"/>
    <dgm:cxn modelId="{12FB45E0-BE7C-4D8A-8D99-9C5647E8E50C}" srcId="{5E5A2FB2-331B-4268-8E4E-69A9769F8FA1}" destId="{F766E1DE-F973-4678-9B26-2E20C56C3F2D}" srcOrd="4" destOrd="0" parTransId="{7E3BA3F3-C20A-4964-83E5-91C977B039EA}" sibTransId="{532B93CF-EE8C-47BE-A3D9-16B658DC23E7}"/>
    <dgm:cxn modelId="{61F5E7E9-05EE-4AFF-8FAB-3359B6ED7FA1}" srcId="{5E5A2FB2-331B-4268-8E4E-69A9769F8FA1}" destId="{598B7428-301B-4346-B8CB-7E9495C40707}" srcOrd="5" destOrd="0" parTransId="{8762ABE0-3503-4F8A-8756-BD55382266D1}" sibTransId="{DD390917-9F10-4710-930E-A6B701F11FFA}"/>
    <dgm:cxn modelId="{ECBDCBF0-8650-4A5A-9228-97F63BA624DC}" srcId="{5E5A2FB2-331B-4268-8E4E-69A9769F8FA1}" destId="{DB2C7A5A-F2A4-421F-B334-EF24F2864F0F}" srcOrd="2" destOrd="0" parTransId="{B3265DA4-EDDB-40A6-866B-9F331BA96EBD}" sibTransId="{CCC4E320-8E31-4731-A331-5948573F5B0A}"/>
    <dgm:cxn modelId="{62744CB8-517A-6A4D-AD88-744CD24BC4F9}" type="presParOf" srcId="{160B85C8-ECB6-F648-A4B1-ED04D0116F97}" destId="{47171580-DA1D-2244-9592-6DE674CC474F}" srcOrd="0" destOrd="0" presId="urn:microsoft.com/office/officeart/2005/8/layout/vList2"/>
    <dgm:cxn modelId="{4E398597-EACC-2946-A3C3-DF4370E78202}" type="presParOf" srcId="{160B85C8-ECB6-F648-A4B1-ED04D0116F97}" destId="{8EA75341-D7F7-E147-AE59-9052F3C1581D}" srcOrd="1" destOrd="0" presId="urn:microsoft.com/office/officeart/2005/8/layout/vList2"/>
    <dgm:cxn modelId="{ABEAB404-F7C5-A642-88B5-C9800C2CE89A}" type="presParOf" srcId="{160B85C8-ECB6-F648-A4B1-ED04D0116F97}" destId="{2569E6CC-DDA3-634B-86A7-3E2C181783F9}" srcOrd="2" destOrd="0" presId="urn:microsoft.com/office/officeart/2005/8/layout/vList2"/>
    <dgm:cxn modelId="{E8CD8B50-480B-794D-A07A-46C0AC7CE796}" type="presParOf" srcId="{160B85C8-ECB6-F648-A4B1-ED04D0116F97}" destId="{4AF7FEFE-C61D-BA4F-B324-8E37718A6B55}" srcOrd="3" destOrd="0" presId="urn:microsoft.com/office/officeart/2005/8/layout/vList2"/>
    <dgm:cxn modelId="{5D75607D-EB85-3747-B84F-39957F77388E}" type="presParOf" srcId="{160B85C8-ECB6-F648-A4B1-ED04D0116F97}" destId="{8B589E5A-A232-B34D-B41E-740E58051765}" srcOrd="4" destOrd="0" presId="urn:microsoft.com/office/officeart/2005/8/layout/vList2"/>
    <dgm:cxn modelId="{EEEE0630-4C60-C544-8D82-453F8E8A2F47}" type="presParOf" srcId="{160B85C8-ECB6-F648-A4B1-ED04D0116F97}" destId="{11BD0958-180F-6F48-968C-BEE39E110E67}" srcOrd="5" destOrd="0" presId="urn:microsoft.com/office/officeart/2005/8/layout/vList2"/>
    <dgm:cxn modelId="{47DF9E7A-9BAF-4442-8871-10C6FA5B38CC}" type="presParOf" srcId="{160B85C8-ECB6-F648-A4B1-ED04D0116F97}" destId="{1837227C-A31C-C745-B270-F0A66F87F4FB}" srcOrd="6" destOrd="0" presId="urn:microsoft.com/office/officeart/2005/8/layout/vList2"/>
    <dgm:cxn modelId="{477FD421-97A6-334A-9821-1518A771F7A2}" type="presParOf" srcId="{160B85C8-ECB6-F648-A4B1-ED04D0116F97}" destId="{B0904E3A-6570-BC47-9614-1A657C05538D}" srcOrd="7" destOrd="0" presId="urn:microsoft.com/office/officeart/2005/8/layout/vList2"/>
    <dgm:cxn modelId="{36C5F670-0242-474C-8112-5DC64E5EC02F}" type="presParOf" srcId="{160B85C8-ECB6-F648-A4B1-ED04D0116F97}" destId="{1EEFF5A8-BB65-8E4C-98A8-21203CE0526C}" srcOrd="8" destOrd="0" presId="urn:microsoft.com/office/officeart/2005/8/layout/vList2"/>
    <dgm:cxn modelId="{7C686BBA-5C72-DC40-9F1D-DD840DB22971}" type="presParOf" srcId="{160B85C8-ECB6-F648-A4B1-ED04D0116F97}" destId="{40951B7D-3CD2-CB44-BD0E-927472B192E2}" srcOrd="9" destOrd="0" presId="urn:microsoft.com/office/officeart/2005/8/layout/vList2"/>
    <dgm:cxn modelId="{BD8E6A80-E662-AE4D-BD28-2099402812F0}" type="presParOf" srcId="{160B85C8-ECB6-F648-A4B1-ED04D0116F97}" destId="{C07900D1-0924-0245-A0DE-A1327382A05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600B5-AA28-4AF4-91C7-744F017B4B1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C055ED-15AD-41CB-9257-2BFE982F3981}">
      <dgm:prSet/>
      <dgm:spPr/>
      <dgm:t>
        <a:bodyPr/>
        <a:lstStyle/>
        <a:p>
          <a:r>
            <a:rPr lang="en-US" dirty="0"/>
            <a:t>Extracting data from websites</a:t>
          </a:r>
        </a:p>
      </dgm:t>
    </dgm:pt>
    <dgm:pt modelId="{91ADCC0F-B160-4E2D-A2B5-EFD2B68DD37A}" type="parTrans" cxnId="{AFEE87B0-BF71-439A-AFC3-BCCE9DD5F0A2}">
      <dgm:prSet/>
      <dgm:spPr/>
      <dgm:t>
        <a:bodyPr/>
        <a:lstStyle/>
        <a:p>
          <a:endParaRPr lang="en-US"/>
        </a:p>
      </dgm:t>
    </dgm:pt>
    <dgm:pt modelId="{5B71C5EB-A298-49E6-9BAD-68510CB06A64}" type="sibTrans" cxnId="{AFEE87B0-BF71-439A-AFC3-BCCE9DD5F0A2}">
      <dgm:prSet/>
      <dgm:spPr/>
      <dgm:t>
        <a:bodyPr/>
        <a:lstStyle/>
        <a:p>
          <a:endParaRPr lang="en-US"/>
        </a:p>
      </dgm:t>
    </dgm:pt>
    <dgm:pt modelId="{8C64BEE6-DF0B-4C74-882F-EFDFC7E65BB4}">
      <dgm:prSet/>
      <dgm:spPr/>
      <dgm:t>
        <a:bodyPr/>
        <a:lstStyle/>
        <a:p>
          <a:r>
            <a:rPr lang="en-US" dirty="0"/>
            <a:t>fetch data</a:t>
          </a:r>
        </a:p>
      </dgm:t>
    </dgm:pt>
    <dgm:pt modelId="{E302D840-D194-4CB3-87D5-4590EC48E472}" type="parTrans" cxnId="{7E0CE155-F950-4211-9A1E-37706416BFFF}">
      <dgm:prSet/>
      <dgm:spPr/>
      <dgm:t>
        <a:bodyPr/>
        <a:lstStyle/>
        <a:p>
          <a:endParaRPr lang="en-US"/>
        </a:p>
      </dgm:t>
    </dgm:pt>
    <dgm:pt modelId="{A89B480A-54C4-4C53-ADB7-8A8E3E374F0D}" type="sibTrans" cxnId="{7E0CE155-F950-4211-9A1E-37706416BFFF}">
      <dgm:prSet/>
      <dgm:spPr/>
      <dgm:t>
        <a:bodyPr/>
        <a:lstStyle/>
        <a:p>
          <a:endParaRPr lang="en-US"/>
        </a:p>
      </dgm:t>
    </dgm:pt>
    <dgm:pt modelId="{CE440C4A-A810-4A09-B2A7-C7375D5609D3}">
      <dgm:prSet/>
      <dgm:spPr/>
      <dgm:t>
        <a:bodyPr/>
        <a:lstStyle/>
        <a:p>
          <a:r>
            <a:rPr lang="en-US" dirty="0"/>
            <a:t>extraction of useful information</a:t>
          </a:r>
        </a:p>
      </dgm:t>
    </dgm:pt>
    <dgm:pt modelId="{5CCFBBE6-4229-4AF7-A6A5-D9A5014D81D7}" type="parTrans" cxnId="{FED756D9-5B8D-4111-9ACD-535E05839778}">
      <dgm:prSet/>
      <dgm:spPr/>
      <dgm:t>
        <a:bodyPr/>
        <a:lstStyle/>
        <a:p>
          <a:endParaRPr lang="en-US"/>
        </a:p>
      </dgm:t>
    </dgm:pt>
    <dgm:pt modelId="{465F61A0-9E7F-4E67-8026-6843274265DD}" type="sibTrans" cxnId="{FED756D9-5B8D-4111-9ACD-535E05839778}">
      <dgm:prSet/>
      <dgm:spPr/>
      <dgm:t>
        <a:bodyPr/>
        <a:lstStyle/>
        <a:p>
          <a:endParaRPr lang="en-US"/>
        </a:p>
      </dgm:t>
    </dgm:pt>
    <dgm:pt modelId="{F02E34F6-4114-460E-91A2-903D07FC281B}">
      <dgm:prSet/>
      <dgm:spPr/>
      <dgm:t>
        <a:bodyPr/>
        <a:lstStyle/>
        <a:p>
          <a:r>
            <a:rPr lang="en-US" dirty="0"/>
            <a:t>Prerequisite Knowledge Needed</a:t>
          </a:r>
        </a:p>
      </dgm:t>
    </dgm:pt>
    <dgm:pt modelId="{7001B359-EC82-4FA1-8AD9-9CC442FF054A}" type="parTrans" cxnId="{88B3FB60-3B2F-4057-82DA-17EE669BCC7A}">
      <dgm:prSet/>
      <dgm:spPr/>
      <dgm:t>
        <a:bodyPr/>
        <a:lstStyle/>
        <a:p>
          <a:endParaRPr lang="en-US"/>
        </a:p>
      </dgm:t>
    </dgm:pt>
    <dgm:pt modelId="{C1950A34-4843-4EFD-A58D-1FC9F0115D49}" type="sibTrans" cxnId="{88B3FB60-3B2F-4057-82DA-17EE669BCC7A}">
      <dgm:prSet/>
      <dgm:spPr/>
      <dgm:t>
        <a:bodyPr/>
        <a:lstStyle/>
        <a:p>
          <a:endParaRPr lang="en-US"/>
        </a:p>
      </dgm:t>
    </dgm:pt>
    <dgm:pt modelId="{CC08842A-C9B7-4713-9828-587BBEF7610A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E7452AE2-0268-4D98-88EE-80267633686B}" type="parTrans" cxnId="{BF9934F5-1C26-4F4A-99A0-63B0DDF9CECB}">
      <dgm:prSet/>
      <dgm:spPr/>
      <dgm:t>
        <a:bodyPr/>
        <a:lstStyle/>
        <a:p>
          <a:endParaRPr lang="en-US"/>
        </a:p>
      </dgm:t>
    </dgm:pt>
    <dgm:pt modelId="{8B0287E2-9DAD-45DE-B4FA-FDF0A7E769E9}" type="sibTrans" cxnId="{BF9934F5-1C26-4F4A-99A0-63B0DDF9CECB}">
      <dgm:prSet/>
      <dgm:spPr/>
      <dgm:t>
        <a:bodyPr/>
        <a:lstStyle/>
        <a:p>
          <a:endParaRPr lang="en-US"/>
        </a:p>
      </dgm:t>
    </dgm:pt>
    <dgm:pt modelId="{9452FFAF-1EA7-4325-AD29-28EF7013585C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87EF05D2-2323-4598-8267-2EB1C29ED2B0}" type="parTrans" cxnId="{1EBD129E-C826-4E02-B714-10176ED43FD9}">
      <dgm:prSet/>
      <dgm:spPr/>
      <dgm:t>
        <a:bodyPr/>
        <a:lstStyle/>
        <a:p>
          <a:endParaRPr lang="en-US"/>
        </a:p>
      </dgm:t>
    </dgm:pt>
    <dgm:pt modelId="{C07401F7-DCD2-49AE-A590-78EA1F0B4360}" type="sibTrans" cxnId="{1EBD129E-C826-4E02-B714-10176ED43FD9}">
      <dgm:prSet/>
      <dgm:spPr/>
      <dgm:t>
        <a:bodyPr/>
        <a:lstStyle/>
        <a:p>
          <a:endParaRPr lang="en-US"/>
        </a:p>
      </dgm:t>
    </dgm:pt>
    <dgm:pt modelId="{CB05ED3D-4EF2-44FC-BF58-4368956C7183}">
      <dgm:prSet/>
      <dgm:spPr/>
      <dgm:t>
        <a:bodyPr/>
        <a:lstStyle/>
        <a:p>
          <a:r>
            <a:rPr lang="en-US" dirty="0"/>
            <a:t>HTTP</a:t>
          </a:r>
        </a:p>
      </dgm:t>
    </dgm:pt>
    <dgm:pt modelId="{C540860E-E313-4195-9964-415126A28063}" type="parTrans" cxnId="{C9E7002C-8803-417A-9F28-FC9B327F92EC}">
      <dgm:prSet/>
      <dgm:spPr/>
      <dgm:t>
        <a:bodyPr/>
        <a:lstStyle/>
        <a:p>
          <a:endParaRPr lang="en-US"/>
        </a:p>
      </dgm:t>
    </dgm:pt>
    <dgm:pt modelId="{AA579429-4B78-462C-8A1F-C1DDB750A60E}" type="sibTrans" cxnId="{C9E7002C-8803-417A-9F28-FC9B327F92EC}">
      <dgm:prSet/>
      <dgm:spPr/>
      <dgm:t>
        <a:bodyPr/>
        <a:lstStyle/>
        <a:p>
          <a:endParaRPr lang="en-US"/>
        </a:p>
      </dgm:t>
    </dgm:pt>
    <dgm:pt modelId="{04A07FB2-7CDE-2B41-B044-916E3500BE12}" type="pres">
      <dgm:prSet presAssocID="{40D600B5-AA28-4AF4-91C7-744F017B4B1E}" presName="Name0" presStyleCnt="0">
        <dgm:presLayoutVars>
          <dgm:dir/>
          <dgm:animLvl val="lvl"/>
          <dgm:resizeHandles val="exact"/>
        </dgm:presLayoutVars>
      </dgm:prSet>
      <dgm:spPr/>
    </dgm:pt>
    <dgm:pt modelId="{E4FF9F14-7F70-BE49-B744-4CC5ED286B3B}" type="pres">
      <dgm:prSet presAssocID="{F2C055ED-15AD-41CB-9257-2BFE982F3981}" presName="linNode" presStyleCnt="0"/>
      <dgm:spPr/>
    </dgm:pt>
    <dgm:pt modelId="{FCF1EA53-85E5-614B-886D-A05153FDA6B5}" type="pres">
      <dgm:prSet presAssocID="{F2C055ED-15AD-41CB-9257-2BFE982F398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CC6238B-C73A-DF49-A865-686DE6BAE4A6}" type="pres">
      <dgm:prSet presAssocID="{F2C055ED-15AD-41CB-9257-2BFE982F3981}" presName="descendantText" presStyleLbl="alignAccFollowNode1" presStyleIdx="0" presStyleCnt="2">
        <dgm:presLayoutVars>
          <dgm:bulletEnabled val="1"/>
        </dgm:presLayoutVars>
      </dgm:prSet>
      <dgm:spPr/>
    </dgm:pt>
    <dgm:pt modelId="{F236DDCB-42FD-C048-8880-98FADCEDF66E}" type="pres">
      <dgm:prSet presAssocID="{5B71C5EB-A298-49E6-9BAD-68510CB06A64}" presName="sp" presStyleCnt="0"/>
      <dgm:spPr/>
    </dgm:pt>
    <dgm:pt modelId="{02CF81B2-94DE-A546-A075-3FE4542E0F45}" type="pres">
      <dgm:prSet presAssocID="{F02E34F6-4114-460E-91A2-903D07FC281B}" presName="linNode" presStyleCnt="0"/>
      <dgm:spPr/>
    </dgm:pt>
    <dgm:pt modelId="{F33D6F5C-7A0D-4A4E-88D6-24B82C485ABB}" type="pres">
      <dgm:prSet presAssocID="{F02E34F6-4114-460E-91A2-903D07FC281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30CCD76-C223-0448-AD55-EF4F1946D738}" type="pres">
      <dgm:prSet presAssocID="{F02E34F6-4114-460E-91A2-903D07FC281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9E7002C-8803-417A-9F28-FC9B327F92EC}" srcId="{F02E34F6-4114-460E-91A2-903D07FC281B}" destId="{CB05ED3D-4EF2-44FC-BF58-4368956C7183}" srcOrd="2" destOrd="0" parTransId="{C540860E-E313-4195-9964-415126A28063}" sibTransId="{AA579429-4B78-462C-8A1F-C1DDB750A60E}"/>
    <dgm:cxn modelId="{67CCC64E-1C1D-2343-9EC1-A53C76A643D9}" type="presOf" srcId="{CE440C4A-A810-4A09-B2A7-C7375D5609D3}" destId="{0CC6238B-C73A-DF49-A865-686DE6BAE4A6}" srcOrd="0" destOrd="1" presId="urn:microsoft.com/office/officeart/2005/8/layout/vList5"/>
    <dgm:cxn modelId="{7E0CE155-F950-4211-9A1E-37706416BFFF}" srcId="{F2C055ED-15AD-41CB-9257-2BFE982F3981}" destId="{8C64BEE6-DF0B-4C74-882F-EFDFC7E65BB4}" srcOrd="0" destOrd="0" parTransId="{E302D840-D194-4CB3-87D5-4590EC48E472}" sibTransId="{A89B480A-54C4-4C53-ADB7-8A8E3E374F0D}"/>
    <dgm:cxn modelId="{88B3FB60-3B2F-4057-82DA-17EE669BCC7A}" srcId="{40D600B5-AA28-4AF4-91C7-744F017B4B1E}" destId="{F02E34F6-4114-460E-91A2-903D07FC281B}" srcOrd="1" destOrd="0" parTransId="{7001B359-EC82-4FA1-8AD9-9CC442FF054A}" sibTransId="{C1950A34-4843-4EFD-A58D-1FC9F0115D49}"/>
    <dgm:cxn modelId="{4931146C-7BAC-144C-A2A1-3F026616C911}" type="presOf" srcId="{F02E34F6-4114-460E-91A2-903D07FC281B}" destId="{F33D6F5C-7A0D-4A4E-88D6-24B82C485ABB}" srcOrd="0" destOrd="0" presId="urn:microsoft.com/office/officeart/2005/8/layout/vList5"/>
    <dgm:cxn modelId="{AD7DB96D-5FB5-D24E-961E-950C09C41F6D}" type="presOf" srcId="{F2C055ED-15AD-41CB-9257-2BFE982F3981}" destId="{FCF1EA53-85E5-614B-886D-A05153FDA6B5}" srcOrd="0" destOrd="0" presId="urn:microsoft.com/office/officeart/2005/8/layout/vList5"/>
    <dgm:cxn modelId="{3B76509C-1059-0D40-8B4B-C154A4977A43}" type="presOf" srcId="{CC08842A-C9B7-4713-9828-587BBEF7610A}" destId="{030CCD76-C223-0448-AD55-EF4F1946D738}" srcOrd="0" destOrd="0" presId="urn:microsoft.com/office/officeart/2005/8/layout/vList5"/>
    <dgm:cxn modelId="{1EBD129E-C826-4E02-B714-10176ED43FD9}" srcId="{F02E34F6-4114-460E-91A2-903D07FC281B}" destId="{9452FFAF-1EA7-4325-AD29-28EF7013585C}" srcOrd="1" destOrd="0" parTransId="{87EF05D2-2323-4598-8267-2EB1C29ED2B0}" sibTransId="{C07401F7-DCD2-49AE-A590-78EA1F0B4360}"/>
    <dgm:cxn modelId="{E4F52FA9-6318-5645-B0A5-F9B71483BFCB}" type="presOf" srcId="{8C64BEE6-DF0B-4C74-882F-EFDFC7E65BB4}" destId="{0CC6238B-C73A-DF49-A865-686DE6BAE4A6}" srcOrd="0" destOrd="0" presId="urn:microsoft.com/office/officeart/2005/8/layout/vList5"/>
    <dgm:cxn modelId="{AFEE87B0-BF71-439A-AFC3-BCCE9DD5F0A2}" srcId="{40D600B5-AA28-4AF4-91C7-744F017B4B1E}" destId="{F2C055ED-15AD-41CB-9257-2BFE982F3981}" srcOrd="0" destOrd="0" parTransId="{91ADCC0F-B160-4E2D-A2B5-EFD2B68DD37A}" sibTransId="{5B71C5EB-A298-49E6-9BAD-68510CB06A64}"/>
    <dgm:cxn modelId="{10AFB0B7-F6A2-B14F-BA1B-A4F6A0D34E79}" type="presOf" srcId="{9452FFAF-1EA7-4325-AD29-28EF7013585C}" destId="{030CCD76-C223-0448-AD55-EF4F1946D738}" srcOrd="0" destOrd="1" presId="urn:microsoft.com/office/officeart/2005/8/layout/vList5"/>
    <dgm:cxn modelId="{E56661BA-4E22-1540-B87D-9349C1975C53}" type="presOf" srcId="{40D600B5-AA28-4AF4-91C7-744F017B4B1E}" destId="{04A07FB2-7CDE-2B41-B044-916E3500BE12}" srcOrd="0" destOrd="0" presId="urn:microsoft.com/office/officeart/2005/8/layout/vList5"/>
    <dgm:cxn modelId="{A29F9BBF-B5BE-484A-803F-E3827B55A718}" type="presOf" srcId="{CB05ED3D-4EF2-44FC-BF58-4368956C7183}" destId="{030CCD76-C223-0448-AD55-EF4F1946D738}" srcOrd="0" destOrd="2" presId="urn:microsoft.com/office/officeart/2005/8/layout/vList5"/>
    <dgm:cxn modelId="{FED756D9-5B8D-4111-9ACD-535E05839778}" srcId="{F2C055ED-15AD-41CB-9257-2BFE982F3981}" destId="{CE440C4A-A810-4A09-B2A7-C7375D5609D3}" srcOrd="1" destOrd="0" parTransId="{5CCFBBE6-4229-4AF7-A6A5-D9A5014D81D7}" sibTransId="{465F61A0-9E7F-4E67-8026-6843274265DD}"/>
    <dgm:cxn modelId="{BF9934F5-1C26-4F4A-99A0-63B0DDF9CECB}" srcId="{F02E34F6-4114-460E-91A2-903D07FC281B}" destId="{CC08842A-C9B7-4713-9828-587BBEF7610A}" srcOrd="0" destOrd="0" parTransId="{E7452AE2-0268-4D98-88EE-80267633686B}" sibTransId="{8B0287E2-9DAD-45DE-B4FA-FDF0A7E769E9}"/>
    <dgm:cxn modelId="{2E6B2699-A2D5-B346-A16E-709B39ACBEB4}" type="presParOf" srcId="{04A07FB2-7CDE-2B41-B044-916E3500BE12}" destId="{E4FF9F14-7F70-BE49-B744-4CC5ED286B3B}" srcOrd="0" destOrd="0" presId="urn:microsoft.com/office/officeart/2005/8/layout/vList5"/>
    <dgm:cxn modelId="{5A41851A-71E4-2446-8CBF-C6FD138ACD6D}" type="presParOf" srcId="{E4FF9F14-7F70-BE49-B744-4CC5ED286B3B}" destId="{FCF1EA53-85E5-614B-886D-A05153FDA6B5}" srcOrd="0" destOrd="0" presId="urn:microsoft.com/office/officeart/2005/8/layout/vList5"/>
    <dgm:cxn modelId="{EAD16D36-D3E7-4940-9697-3058B1E19CB8}" type="presParOf" srcId="{E4FF9F14-7F70-BE49-B744-4CC5ED286B3B}" destId="{0CC6238B-C73A-DF49-A865-686DE6BAE4A6}" srcOrd="1" destOrd="0" presId="urn:microsoft.com/office/officeart/2005/8/layout/vList5"/>
    <dgm:cxn modelId="{F132015B-D88F-FB4C-859E-A3653DCD0DEB}" type="presParOf" srcId="{04A07FB2-7CDE-2B41-B044-916E3500BE12}" destId="{F236DDCB-42FD-C048-8880-98FADCEDF66E}" srcOrd="1" destOrd="0" presId="urn:microsoft.com/office/officeart/2005/8/layout/vList5"/>
    <dgm:cxn modelId="{F7D855B0-D2E6-2448-9CBB-E984C8D13459}" type="presParOf" srcId="{04A07FB2-7CDE-2B41-B044-916E3500BE12}" destId="{02CF81B2-94DE-A546-A075-3FE4542E0F45}" srcOrd="2" destOrd="0" presId="urn:microsoft.com/office/officeart/2005/8/layout/vList5"/>
    <dgm:cxn modelId="{C4A750AA-4F34-A045-A2CA-D5AFE973BEA5}" type="presParOf" srcId="{02CF81B2-94DE-A546-A075-3FE4542E0F45}" destId="{F33D6F5C-7A0D-4A4E-88D6-24B82C485ABB}" srcOrd="0" destOrd="0" presId="urn:microsoft.com/office/officeart/2005/8/layout/vList5"/>
    <dgm:cxn modelId="{00B61818-2A73-2E4D-85FA-8BA2EDA2F079}" type="presParOf" srcId="{02CF81B2-94DE-A546-A075-3FE4542E0F45}" destId="{030CCD76-C223-0448-AD55-EF4F1946D7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71580-DA1D-2244-9592-6DE674CC474F}">
      <dsp:nvSpPr>
        <dsp:cNvPr id="0" name=""/>
        <dsp:cNvSpPr/>
      </dsp:nvSpPr>
      <dsp:spPr>
        <a:xfrm>
          <a:off x="0" y="73125"/>
          <a:ext cx="4554070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BS in Mathematics</a:t>
          </a:r>
        </a:p>
      </dsp:txBody>
      <dsp:txXfrm>
        <a:off x="36845" y="109970"/>
        <a:ext cx="4480380" cy="681087"/>
      </dsp:txXfrm>
    </dsp:sp>
    <dsp:sp modelId="{2569E6CC-DDA3-634B-86A7-3E2C181783F9}">
      <dsp:nvSpPr>
        <dsp:cNvPr id="0" name=""/>
        <dsp:cNvSpPr/>
      </dsp:nvSpPr>
      <dsp:spPr>
        <a:xfrm>
          <a:off x="0" y="882623"/>
          <a:ext cx="4554070" cy="75477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MS in Computer Science</a:t>
          </a:r>
        </a:p>
      </dsp:txBody>
      <dsp:txXfrm>
        <a:off x="36845" y="919468"/>
        <a:ext cx="4480380" cy="681087"/>
      </dsp:txXfrm>
    </dsp:sp>
    <dsp:sp modelId="{8B589E5A-A232-B34D-B41E-740E58051765}">
      <dsp:nvSpPr>
        <dsp:cNvPr id="0" name=""/>
        <dsp:cNvSpPr/>
      </dsp:nvSpPr>
      <dsp:spPr>
        <a:xfrm>
          <a:off x="0" y="1692121"/>
          <a:ext cx="4554070" cy="75477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PhD in Information Systems</a:t>
          </a:r>
        </a:p>
      </dsp:txBody>
      <dsp:txXfrm>
        <a:off x="36845" y="1728966"/>
        <a:ext cx="4480380" cy="681087"/>
      </dsp:txXfrm>
    </dsp:sp>
    <dsp:sp modelId="{1837227C-A31C-C745-B270-F0A66F87F4FB}">
      <dsp:nvSpPr>
        <dsp:cNvPr id="0" name=""/>
        <dsp:cNvSpPr/>
      </dsp:nvSpPr>
      <dsp:spPr>
        <a:xfrm>
          <a:off x="0" y="2501618"/>
          <a:ext cx="4554070" cy="75477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Teach data science, machine learning, agile methods, &amp; app development</a:t>
          </a:r>
        </a:p>
      </dsp:txBody>
      <dsp:txXfrm>
        <a:off x="36845" y="2538463"/>
        <a:ext cx="4480380" cy="681087"/>
      </dsp:txXfrm>
    </dsp:sp>
    <dsp:sp modelId="{1EEFF5A8-BB65-8E4C-98A8-21203CE0526C}">
      <dsp:nvSpPr>
        <dsp:cNvPr id="0" name=""/>
        <dsp:cNvSpPr/>
      </dsp:nvSpPr>
      <dsp:spPr>
        <a:xfrm>
          <a:off x="0" y="3311116"/>
          <a:ext cx="4554070" cy="75477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 Entrepreneur</a:t>
          </a:r>
        </a:p>
      </dsp:txBody>
      <dsp:txXfrm>
        <a:off x="36845" y="3347961"/>
        <a:ext cx="4480380" cy="681087"/>
      </dsp:txXfrm>
    </dsp:sp>
    <dsp:sp modelId="{C07900D1-0924-0245-A0DE-A1327382A051}">
      <dsp:nvSpPr>
        <dsp:cNvPr id="0" name=""/>
        <dsp:cNvSpPr/>
      </dsp:nvSpPr>
      <dsp:spPr>
        <a:xfrm>
          <a:off x="0" y="4120614"/>
          <a:ext cx="4554070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Principal @ Human Trafficking Research Group</a:t>
          </a:r>
        </a:p>
      </dsp:txBody>
      <dsp:txXfrm>
        <a:off x="36845" y="4157459"/>
        <a:ext cx="4480380" cy="68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6238B-C73A-DF49-A865-686DE6BAE4A6}">
      <dsp:nvSpPr>
        <dsp:cNvPr id="0" name=""/>
        <dsp:cNvSpPr/>
      </dsp:nvSpPr>
      <dsp:spPr>
        <a:xfrm rot="5400000">
          <a:off x="2513129" y="-430141"/>
          <a:ext cx="1930808" cy="32739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fetch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extraction of useful information</a:t>
          </a:r>
        </a:p>
      </dsp:txBody>
      <dsp:txXfrm rot="-5400000">
        <a:off x="1841576" y="335666"/>
        <a:ext cx="3179660" cy="1742300"/>
      </dsp:txXfrm>
    </dsp:sp>
    <dsp:sp modelId="{FCF1EA53-85E5-614B-886D-A05153FDA6B5}">
      <dsp:nvSpPr>
        <dsp:cNvPr id="0" name=""/>
        <dsp:cNvSpPr/>
      </dsp:nvSpPr>
      <dsp:spPr>
        <a:xfrm>
          <a:off x="0" y="60"/>
          <a:ext cx="1841576" cy="2413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Extracting data from websites</a:t>
          </a:r>
        </a:p>
      </dsp:txBody>
      <dsp:txXfrm>
        <a:off x="89898" y="89958"/>
        <a:ext cx="1661780" cy="2233714"/>
      </dsp:txXfrm>
    </dsp:sp>
    <dsp:sp modelId="{030CCD76-C223-0448-AD55-EF4F1946D738}">
      <dsp:nvSpPr>
        <dsp:cNvPr id="0" name=""/>
        <dsp:cNvSpPr/>
      </dsp:nvSpPr>
      <dsp:spPr>
        <a:xfrm rot="5400000">
          <a:off x="2513129" y="2104045"/>
          <a:ext cx="1930808" cy="327391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HTML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HTTP</a:t>
          </a:r>
        </a:p>
      </dsp:txBody>
      <dsp:txXfrm rot="-5400000">
        <a:off x="1841576" y="2869852"/>
        <a:ext cx="3179660" cy="1742300"/>
      </dsp:txXfrm>
    </dsp:sp>
    <dsp:sp modelId="{F33D6F5C-7A0D-4A4E-88D6-24B82C485ABB}">
      <dsp:nvSpPr>
        <dsp:cNvPr id="0" name=""/>
        <dsp:cNvSpPr/>
      </dsp:nvSpPr>
      <dsp:spPr>
        <a:xfrm>
          <a:off x="0" y="2534246"/>
          <a:ext cx="1841576" cy="24135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Prerequisite Knowledge Needed</a:t>
          </a:r>
        </a:p>
      </dsp:txBody>
      <dsp:txXfrm>
        <a:off x="89898" y="2624144"/>
        <a:ext cx="1661780" cy="2233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804-6243-6740-A919-BB2CB6C2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96D04-90B5-1B4D-8BD7-44DDF7CC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37CB-6DE1-4248-A282-7F93B043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D010-C13A-4F41-A99C-9B556A60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5F27-F6B6-6E42-9644-134D6A2E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510A-21B0-C143-A178-E4B4FBCC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687C-DBF7-B743-9B09-64ECB94C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F3CB-7DD8-C045-A20D-B55D989E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1661-31FD-444E-9D5B-7348FD0C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1425-E3EB-0340-9127-EB53028A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5AB6E-FE9C-1042-8BC4-46A364A53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4800F-55E8-1249-A46C-8CFF6801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000A-2DAB-E345-A3DF-6C0E2A9E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745A-DDDF-3742-9BBD-1F88883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AD3E-1F01-3348-920D-54FCE3C5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D608-C8D0-4043-A2E3-719E9E37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ED51-07F0-8743-AAD1-1C91017E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6A9-0390-474F-BBC1-1C9206F1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F344-96C7-3649-98D9-5ED1F0B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F9FC-7257-EC48-9157-585DFC54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C8DE-B09C-854C-9427-BACED272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6A32-623A-A241-A0DF-3DFB31FE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4B89-6070-884F-BB8A-BFD2DC08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AF8A-DD34-C648-B717-589B42DC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B6F7-0C0A-0546-9761-A3A33381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287B-40A5-5941-8E44-88B7C901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A53A-E623-3349-88B2-92D6AD6F5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5058D-030E-6447-92CC-6B3E5E07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4AD3-8F23-3A42-9D50-C7E9D8F6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F1D40-79E4-7049-B40D-2A4D3451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3108-637E-8943-BE78-D951B62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5A0F-3F57-014E-B0E4-EE6D9DE4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E26D-AD8A-0C48-A53F-DAB46F25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370B-18C6-994C-AEB2-A01981C0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259F5-1A1E-D048-917F-77487238E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AC42F-86C0-0745-BECA-92B55337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4390-32A6-F54E-9EA8-54F7D107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2349-1E16-4F46-B761-57386DA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E219F-5B69-E844-8223-7699E099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C64C-09D5-A94E-80B1-D8863E47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9F3C1-5A4F-3F42-A1AC-86038F1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BDE2A-66B0-9242-87BF-DCE7937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7400-785E-9D4E-9999-015EC6B3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E9887-AB00-B843-A83F-DB37F05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5B93B-1EAE-6B48-914B-9EF24F0E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D59B-F820-8A44-AE49-E6918B93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D895-E948-7348-B16E-378B7794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2E2-7B83-6048-B278-D42B6670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FC58-350F-6645-8B6C-DDFA9F4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8E99-DAAA-C940-BF78-099E6552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6731-191F-074C-958F-3CDC4848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5A1D6-FB53-8E4D-A066-A1713B77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A114-57AF-314A-B538-AB6DF1AF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9110E-6AB7-D542-9480-A129B44AA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E917-ED61-2440-A825-F73B77B5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1EE9-5BFE-4549-9F3C-856536E5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25C3-3346-4C4B-8946-C5D56B3C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DDE5D-4E3C-964A-A4D8-2DBA640F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8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3993B-728A-8642-B9AF-3D82BF9A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F765-3AE0-2049-A287-6F6BCAE0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2CF4-F875-244D-A89F-D3736141E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E73B-A3A6-8942-921E-0E96409CC387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55B4-A694-AF4F-8D32-6AB61240C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A27C-4575-DB46-BC3A-C5660A7F6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AD82-1FA1-1D41-8B7B-29CFBD49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D6367-3717-4E4D-9255-139FB334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Be a “</a:t>
            </a:r>
            <a:r>
              <a:rPr lang="en-US" sz="3800" b="1" dirty="0" err="1">
                <a:solidFill>
                  <a:srgbClr val="FFFFFF"/>
                </a:solidFill>
              </a:rPr>
              <a:t>Scrapy</a:t>
            </a:r>
            <a:r>
              <a:rPr lang="en-US" sz="3800" b="1" dirty="0">
                <a:solidFill>
                  <a:srgbClr val="FFFFFF"/>
                </a:solidFill>
              </a:rPr>
              <a:t>” Scraper: Extracting Data from a Protected Website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C74B-EE2C-B74D-8D6D-EF8E8D245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BRAIN Conference 2023</a:t>
            </a:r>
          </a:p>
          <a:p>
            <a:r>
              <a:rPr lang="en-US" dirty="0">
                <a:solidFill>
                  <a:srgbClr val="FFFFFF"/>
                </a:solidFill>
              </a:rPr>
              <a:t>Dr. James Davis</a:t>
            </a:r>
          </a:p>
        </p:txBody>
      </p:sp>
    </p:spTree>
    <p:extLst>
      <p:ext uri="{BB962C8B-B14F-4D97-AF65-F5344CB8AC3E}">
        <p14:creationId xmlns:p14="http://schemas.microsoft.com/office/powerpoint/2010/main" val="145496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4AF6B-261E-A342-948B-9375D7AB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About.me</a:t>
            </a:r>
            <a:br>
              <a:rPr lang="en-US" sz="4000" dirty="0">
                <a:solidFill>
                  <a:srgbClr val="FFFFFF"/>
                </a:solidFill>
                <a:effectLst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DAB92BF-4B18-284B-95E2-C80570154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21791"/>
              </p:ext>
            </p:extLst>
          </p:nvPr>
        </p:nvGraphicFramePr>
        <p:xfrm>
          <a:off x="6382871" y="932329"/>
          <a:ext cx="4554070" cy="494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6E9D32-3DF7-FE4C-888E-0B351FB81258}"/>
              </a:ext>
            </a:extLst>
          </p:cNvPr>
          <p:cNvSpPr txBox="1"/>
          <p:nvPr/>
        </p:nvSpPr>
        <p:spPr>
          <a:xfrm>
            <a:off x="640079" y="4168543"/>
            <a:ext cx="442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jamesdavis@lsu.edu</a:t>
            </a:r>
          </a:p>
          <a:p>
            <a:r>
              <a:rPr lang="en-US" dirty="0" err="1">
                <a:solidFill>
                  <a:schemeClr val="bg1"/>
                </a:solidFill>
              </a:rPr>
              <a:t>linkedin.com</a:t>
            </a:r>
            <a:r>
              <a:rPr lang="en-US" dirty="0">
                <a:solidFill>
                  <a:schemeClr val="bg1"/>
                </a:solidFill>
              </a:rPr>
              <a:t>/in/</a:t>
            </a:r>
            <a:r>
              <a:rPr lang="en-US" dirty="0" err="1">
                <a:solidFill>
                  <a:schemeClr val="bg1"/>
                </a:solidFill>
              </a:rPr>
              <a:t>jdavisphd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cavalryjim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scrapy_whisky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37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4AF6B-261E-A342-948B-9375D7AB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Web Scraping Defined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F967CDC-904C-4FE0-AD98-07D18AEF1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3772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0D02A-6FBA-1B48-873F-6E617A173287}"/>
              </a:ext>
            </a:extLst>
          </p:cNvPr>
          <p:cNvSpPr txBox="1"/>
          <p:nvPr/>
        </p:nvSpPr>
        <p:spPr>
          <a:xfrm>
            <a:off x="6091238" y="6196069"/>
            <a:ext cx="442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en.wikipedia.org</a:t>
            </a:r>
            <a:r>
              <a:rPr lang="en-US" dirty="0">
                <a:solidFill>
                  <a:schemeClr val="accent1"/>
                </a:solidFill>
              </a:rPr>
              <a:t>/wiki/</a:t>
            </a:r>
            <a:r>
              <a:rPr lang="en-US" dirty="0" err="1">
                <a:solidFill>
                  <a:schemeClr val="accent1"/>
                </a:solidFill>
              </a:rPr>
              <a:t>Web_scraping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A6A1F6-B7F8-40AC-BD4B-9227FD11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4" r="26254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097B4B4-99F3-4541-9126-825131E4D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2458" y="2766582"/>
            <a:ext cx="4572000" cy="421684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E9A93E-065D-FA49-B2D4-CF84F93BE291}"/>
              </a:ext>
            </a:extLst>
          </p:cNvPr>
          <p:cNvSpPr/>
          <p:nvPr/>
        </p:nvSpPr>
        <p:spPr>
          <a:xfrm>
            <a:off x="6400799" y="217094"/>
            <a:ext cx="5157847" cy="267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scrapy_whisky</a:t>
            </a:r>
            <a:endParaRPr lang="en-US" dirty="0"/>
          </a:p>
          <a:p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scrapy_whisky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shell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</a:t>
            </a:r>
            <a:r>
              <a:rPr lang="en-US" dirty="0" err="1"/>
              <a:t>scrapy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</a:t>
            </a:r>
            <a:r>
              <a:rPr lang="en-US" dirty="0" err="1"/>
              <a:t>scrapy</a:t>
            </a:r>
            <a:r>
              <a:rPr lang="en-US" dirty="0"/>
              <a:t>-fake-</a:t>
            </a:r>
            <a:r>
              <a:rPr lang="en-US" dirty="0" err="1"/>
              <a:t>useragent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A78B5-B6F3-C143-A30E-9CAEB2AA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Get Ready!</a:t>
            </a:r>
          </a:p>
        </p:txBody>
      </p:sp>
    </p:spTree>
    <p:extLst>
      <p:ext uri="{BB962C8B-B14F-4D97-AF65-F5344CB8AC3E}">
        <p14:creationId xmlns:p14="http://schemas.microsoft.com/office/powerpoint/2010/main" val="117918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 a “Scrapy” Scraper: Extracting Data from a Protected Website </vt:lpstr>
      <vt:lpstr>About.me </vt:lpstr>
      <vt:lpstr>Web Scraping Defined</vt:lpstr>
      <vt:lpstr>Get Ready!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an overview </dc:title>
  <dc:creator>James B Davis</dc:creator>
  <cp:lastModifiedBy>James B Davis</cp:lastModifiedBy>
  <cp:revision>4</cp:revision>
  <dcterms:created xsi:type="dcterms:W3CDTF">2020-07-20T03:54:42Z</dcterms:created>
  <dcterms:modified xsi:type="dcterms:W3CDTF">2023-03-17T21:39:13Z</dcterms:modified>
</cp:coreProperties>
</file>