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media/image38.jpg" ContentType="image/jpeg"/>
  <Override PartName="/ppt/media/image39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52"/>
  </p:notesMasterIdLst>
  <p:handoutMasterIdLst>
    <p:handoutMasterId r:id="rId53"/>
  </p:handoutMasterIdLst>
  <p:sldIdLst>
    <p:sldId id="257" r:id="rId5"/>
    <p:sldId id="260" r:id="rId6"/>
    <p:sldId id="261" r:id="rId7"/>
    <p:sldId id="262" r:id="rId8"/>
    <p:sldId id="264" r:id="rId9"/>
    <p:sldId id="268" r:id="rId10"/>
    <p:sldId id="286" r:id="rId11"/>
    <p:sldId id="271" r:id="rId12"/>
    <p:sldId id="272" r:id="rId13"/>
    <p:sldId id="276" r:id="rId14"/>
    <p:sldId id="278" r:id="rId15"/>
    <p:sldId id="279" r:id="rId16"/>
    <p:sldId id="281" r:id="rId17"/>
    <p:sldId id="282" r:id="rId18"/>
    <p:sldId id="285" r:id="rId19"/>
    <p:sldId id="269" r:id="rId20"/>
    <p:sldId id="270" r:id="rId21"/>
    <p:sldId id="266" r:id="rId22"/>
    <p:sldId id="267" r:id="rId23"/>
    <p:sldId id="284" r:id="rId24"/>
    <p:sldId id="283" r:id="rId25"/>
    <p:sldId id="315" r:id="rId26"/>
    <p:sldId id="287" r:id="rId27"/>
    <p:sldId id="263" r:id="rId28"/>
    <p:sldId id="275" r:id="rId29"/>
    <p:sldId id="265" r:id="rId30"/>
    <p:sldId id="259" r:id="rId31"/>
    <p:sldId id="289" r:id="rId32"/>
    <p:sldId id="291" r:id="rId33"/>
    <p:sldId id="295" r:id="rId34"/>
    <p:sldId id="273" r:id="rId35"/>
    <p:sldId id="296" r:id="rId36"/>
    <p:sldId id="297" r:id="rId37"/>
    <p:sldId id="258" r:id="rId38"/>
    <p:sldId id="298" r:id="rId39"/>
    <p:sldId id="301" r:id="rId40"/>
    <p:sldId id="303" r:id="rId41"/>
    <p:sldId id="304" r:id="rId42"/>
    <p:sldId id="305" r:id="rId43"/>
    <p:sldId id="312" r:id="rId44"/>
    <p:sldId id="313" r:id="rId45"/>
    <p:sldId id="322" r:id="rId46"/>
    <p:sldId id="323" r:id="rId47"/>
    <p:sldId id="316" r:id="rId48"/>
    <p:sldId id="318" r:id="rId49"/>
    <p:sldId id="320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ỳnh Văn Hùng" initials="HVH" lastIdx="1" clrIdx="0">
    <p:extLst>
      <p:ext uri="{19B8F6BF-5375-455C-9EA6-DF929625EA0E}">
        <p15:presenceInfo xmlns:p15="http://schemas.microsoft.com/office/powerpoint/2012/main" userId="S::19521564@ms.uit.edu.vn::cd0a1c97-e164-43fd-a9b4-58439fc4b528" providerId="AD"/>
      </p:ext>
    </p:extLst>
  </p:cmAuthor>
  <p:cmAuthor id="2" name="Phạm Thành Luân" initials="PTL" lastIdx="1" clrIdx="1">
    <p:extLst>
      <p:ext uri="{19B8F6BF-5375-455C-9EA6-DF929625EA0E}">
        <p15:presenceInfo xmlns:p15="http://schemas.microsoft.com/office/powerpoint/2012/main" userId="Phạm Thành Luâ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2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20T22:19:24.579" idx="1">
    <p:pos x="611" y="1321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09D9A-7067-4255-BA90-9B0C8D82E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FACB-2FAB-4146-9261-49FFB2D3EC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4B28-BD8F-467F-936B-DCFAAEC8355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AACEA-CEB4-4059-BEAB-E735EFF5E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38D4-48CF-445B-8098-18B6F8BBF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CF9-6A87-4087-BFE9-D039396D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82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BB92-0DA8-406A-A172-645C6A0FC77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F0D3-59CE-47A7-976A-AE4427F4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24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F0D3-59CE-47A7-976A-AE4427F400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E876-7BA3-4100-8456-B721B589D3D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960F-0AE0-4000-856A-B3554DE8FBFA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5A-3C00-4E02-90A4-C93C17280C70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D07-E7A1-4638-BAEA-8EA9DAD18428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F2C3-DD06-4997-B8FD-459029A83979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7D0-8294-43A2-B5C1-C47B26523521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6B94-0090-4770-AE9D-D9B6E54528A2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D3F-BE13-43AC-85E8-82B1A5A0D9D6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17D2-1B48-41F7-A1BB-85825DDD964B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66A-3AA7-4B97-B68B-D97D88ECF301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D71-D73E-4E77-A8E9-27AF53FECB0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74B918-54C6-4273-8DB3-CCC0C920F530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A06C-60E6-48DA-9605-A6E87A7CE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9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imgproc/py_houghlines/py_houghlines.html" TargetMode="External"/><Relationship Id="rId2" Type="http://schemas.openxmlformats.org/officeDocument/2006/relationships/hyperlink" Target="https://learnopencv.com/convex-hull-using-opencv-in-python-and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dio.vn/computer-vision/xu-ly-anh-voi-opencv-phong-to-thu-nho-va-xoay-anh-t1jjcg?fbclid=IwAR1kwTfVJ4V-5ReMRvYU3UHdMWC0MtzheymQ3rN-86Iz-lURrcijKKfVdHs" TargetMode="External"/><Relationship Id="rId4" Type="http://schemas.openxmlformats.org/officeDocument/2006/relationships/hyperlink" Target="https://www.cc.gatech.edu/~afb/classes/CS4495-Fall2013/slides/CS4495-03-Hough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mputer Vision - Thị giác máy tính là gì? - Blog | TheGioiMayChu">
            <a:extLst>
              <a:ext uri="{FF2B5EF4-FFF2-40B4-BE49-F238E27FC236}">
                <a16:creationId xmlns:a16="http://schemas.microsoft.com/office/drawing/2014/main" id="{7CFDC251-61ED-49CB-8078-5E51B309A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9091" r="5027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35CDB-CC2F-4281-9E11-82F00210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9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FD3CE-1C70-4FB1-956D-4CFBCE5D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785896" cy="592975"/>
          </a:xfrm>
        </p:spPr>
        <p:txBody>
          <a:bodyPr anchor="ctr">
            <a:noAutofit/>
          </a:bodyPr>
          <a:lstStyle/>
          <a:p>
            <a:pPr algn="l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64EC-8B30-4358-B83D-6CF871403662}"/>
              </a:ext>
            </a:extLst>
          </p:cNvPr>
          <p:cNvSpPr/>
          <p:nvPr/>
        </p:nvSpPr>
        <p:spPr>
          <a:xfrm>
            <a:off x="416689" y="515072"/>
            <a:ext cx="11358622" cy="58278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A788-DA52-4248-B83E-D3EAF4F1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674CFD-1CCD-4682-991C-095F26408BE0}"/>
              </a:ext>
            </a:extLst>
          </p:cNvPr>
          <p:cNvSpPr/>
          <p:nvPr/>
        </p:nvSpPr>
        <p:spPr bwMode="auto">
          <a:xfrm>
            <a:off x="8398386" y="5608555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CD3F4-F2CD-42C2-A78D-D2CCB3041C8A}"/>
              </a:ext>
            </a:extLst>
          </p:cNvPr>
          <p:cNvSpPr/>
          <p:nvPr/>
        </p:nvSpPr>
        <p:spPr bwMode="auto">
          <a:xfrm>
            <a:off x="8398387" y="5019828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DC4BE8-904F-423F-B642-53BC9C73F38D}"/>
              </a:ext>
            </a:extLst>
          </p:cNvPr>
          <p:cNvSpPr/>
          <p:nvPr/>
        </p:nvSpPr>
        <p:spPr bwMode="auto">
          <a:xfrm>
            <a:off x="8398388" y="4426440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12D32B-2BA0-494E-B691-F31E6828A959}"/>
              </a:ext>
            </a:extLst>
          </p:cNvPr>
          <p:cNvSpPr/>
          <p:nvPr/>
        </p:nvSpPr>
        <p:spPr bwMode="auto">
          <a:xfrm>
            <a:off x="8397521" y="4435053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56DED-C011-42BB-8C8B-41B1A0AD01C2}"/>
              </a:ext>
            </a:extLst>
          </p:cNvPr>
          <p:cNvSpPr/>
          <p:nvPr/>
        </p:nvSpPr>
        <p:spPr bwMode="auto">
          <a:xfrm>
            <a:off x="5487991" y="279255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F017D6-1470-44F7-8197-B1DD6D48963B}"/>
              </a:ext>
            </a:extLst>
          </p:cNvPr>
          <p:cNvCxnSpPr/>
          <p:nvPr/>
        </p:nvCxnSpPr>
        <p:spPr bwMode="auto">
          <a:xfrm>
            <a:off x="6096000" y="5024761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B2AA23-485B-4671-AD08-BDAD4B5BA18D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42714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8814CF-E47C-409F-A06B-BA3217B70F42}"/>
              </a:ext>
            </a:extLst>
          </p:cNvPr>
          <p:cNvSpPr/>
          <p:nvPr/>
        </p:nvSpPr>
        <p:spPr bwMode="auto">
          <a:xfrm>
            <a:off x="3393878" y="1969690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9A09C2-BD67-4EB4-A4CA-F712A32B58D6}"/>
              </a:ext>
            </a:extLst>
          </p:cNvPr>
          <p:cNvSpPr/>
          <p:nvPr/>
        </p:nvSpPr>
        <p:spPr bwMode="auto">
          <a:xfrm>
            <a:off x="1511952" y="3540526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F6951-DF9F-4A45-BF7A-204B302C5AB2}"/>
              </a:ext>
            </a:extLst>
          </p:cNvPr>
          <p:cNvSpPr txBox="1"/>
          <p:nvPr/>
        </p:nvSpPr>
        <p:spPr>
          <a:xfrm>
            <a:off x="754603" y="3195962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A2DC19-ED22-467C-B0E2-B87BCD5470B6}"/>
              </a:ext>
            </a:extLst>
          </p:cNvPr>
          <p:cNvSpPr/>
          <p:nvPr/>
        </p:nvSpPr>
        <p:spPr bwMode="auto">
          <a:xfrm>
            <a:off x="4146773" y="447436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F9DB11-1C74-445C-A6B5-373278C41ABD}"/>
              </a:ext>
            </a:extLst>
          </p:cNvPr>
          <p:cNvSpPr/>
          <p:nvPr/>
        </p:nvSpPr>
        <p:spPr bwMode="auto">
          <a:xfrm>
            <a:off x="3116727" y="399273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C57E03-2151-49F7-BE76-278383A3B028}"/>
              </a:ext>
            </a:extLst>
          </p:cNvPr>
          <p:cNvSpPr/>
          <p:nvPr/>
        </p:nvSpPr>
        <p:spPr bwMode="auto">
          <a:xfrm>
            <a:off x="2096032" y="512909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56D2B0-FCEF-4CFA-998E-06FC5FC65DBD}"/>
              </a:ext>
            </a:extLst>
          </p:cNvPr>
          <p:cNvSpPr/>
          <p:nvPr/>
        </p:nvSpPr>
        <p:spPr bwMode="auto">
          <a:xfrm>
            <a:off x="5046441" y="5883383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E4A7F-24C8-44B6-8FFD-984DC1066182}"/>
              </a:ext>
            </a:extLst>
          </p:cNvPr>
          <p:cNvSpPr txBox="1"/>
          <p:nvPr/>
        </p:nvSpPr>
        <p:spPr>
          <a:xfrm>
            <a:off x="1323959" y="5226366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7F3191-F86B-4FE7-9BDC-80924BDE7398}"/>
              </a:ext>
            </a:extLst>
          </p:cNvPr>
          <p:cNvSpPr txBox="1"/>
          <p:nvPr/>
        </p:nvSpPr>
        <p:spPr>
          <a:xfrm>
            <a:off x="5434284" y="6025741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FFE1E-C6AE-44B0-8F87-73413E3B2A12}"/>
              </a:ext>
            </a:extLst>
          </p:cNvPr>
          <p:cNvSpPr txBox="1"/>
          <p:nvPr/>
        </p:nvSpPr>
        <p:spPr>
          <a:xfrm>
            <a:off x="4167373" y="3780737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9AB85-54BB-4E90-A8C2-98FF7D8D36D1}"/>
              </a:ext>
            </a:extLst>
          </p:cNvPr>
          <p:cNvSpPr txBox="1"/>
          <p:nvPr/>
        </p:nvSpPr>
        <p:spPr>
          <a:xfrm>
            <a:off x="3132873" y="328085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7A7ABD-F433-4879-B4B4-3DCC5ECE2088}"/>
              </a:ext>
            </a:extLst>
          </p:cNvPr>
          <p:cNvSpPr txBox="1"/>
          <p:nvPr/>
        </p:nvSpPr>
        <p:spPr>
          <a:xfrm>
            <a:off x="5369325" y="2108429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FE3D35-5FBE-4447-8674-EEE68E9B20E9}"/>
              </a:ext>
            </a:extLst>
          </p:cNvPr>
          <p:cNvSpPr txBox="1"/>
          <p:nvPr/>
        </p:nvSpPr>
        <p:spPr>
          <a:xfrm>
            <a:off x="3132873" y="1321362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9122C0-EA97-4C3B-AFB6-232A3B87E5F0}"/>
              </a:ext>
            </a:extLst>
          </p:cNvPr>
          <p:cNvCxnSpPr/>
          <p:nvPr/>
        </p:nvCxnSpPr>
        <p:spPr bwMode="auto">
          <a:xfrm flipH="1" flipV="1">
            <a:off x="2332595" y="5336644"/>
            <a:ext cx="2718992" cy="636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55D44C-A5B3-4B17-A6D4-CB8FDC72CD51}"/>
              </a:ext>
            </a:extLst>
          </p:cNvPr>
          <p:cNvCxnSpPr>
            <a:stCxn id="39" idx="7"/>
            <a:endCxn id="34" idx="2"/>
          </p:cNvCxnSpPr>
          <p:nvPr/>
        </p:nvCxnSpPr>
        <p:spPr bwMode="auto">
          <a:xfrm flipV="1">
            <a:off x="2332595" y="4604225"/>
            <a:ext cx="1814178" cy="562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21C1E0-47CF-4CB1-8D16-556231FF0DE6}"/>
              </a:ext>
            </a:extLst>
          </p:cNvPr>
          <p:cNvCxnSpPr>
            <a:stCxn id="34" idx="1"/>
            <a:endCxn id="38" idx="6"/>
          </p:cNvCxnSpPr>
          <p:nvPr/>
        </p:nvCxnSpPr>
        <p:spPr bwMode="auto">
          <a:xfrm flipH="1" flipV="1">
            <a:off x="3393878" y="4122595"/>
            <a:ext cx="793483" cy="3898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9C29CD-A5DA-433D-9468-7117EDD63084}"/>
              </a:ext>
            </a:extLst>
          </p:cNvPr>
          <p:cNvCxnSpPr/>
          <p:nvPr/>
        </p:nvCxnSpPr>
        <p:spPr bwMode="auto">
          <a:xfrm>
            <a:off x="8256233" y="3611548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B96585-196D-4769-B40B-FB428543260F}"/>
              </a:ext>
            </a:extLst>
          </p:cNvPr>
          <p:cNvCxnSpPr/>
          <p:nvPr/>
        </p:nvCxnSpPr>
        <p:spPr bwMode="auto">
          <a:xfrm>
            <a:off x="9339311" y="3611548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973E4C-A3D5-4CC7-B749-C988C90FA178}"/>
              </a:ext>
            </a:extLst>
          </p:cNvPr>
          <p:cNvCxnSpPr/>
          <p:nvPr/>
        </p:nvCxnSpPr>
        <p:spPr bwMode="auto">
          <a:xfrm>
            <a:off x="8256233" y="6329779"/>
            <a:ext cx="10830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87EEB3-3D07-4891-AB85-57D1709F6EE2}"/>
              </a:ext>
            </a:extLst>
          </p:cNvPr>
          <p:cNvSpPr txBox="1"/>
          <p:nvPr/>
        </p:nvSpPr>
        <p:spPr>
          <a:xfrm>
            <a:off x="7347745" y="1228281"/>
            <a:ext cx="3482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&gt; 0</a:t>
            </a:r>
          </a:p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1FBC6F-FE5B-4AE6-B36A-72A832042593}"/>
              </a:ext>
            </a:extLst>
          </p:cNvPr>
          <p:cNvSpPr/>
          <p:nvPr/>
        </p:nvSpPr>
        <p:spPr bwMode="auto">
          <a:xfrm>
            <a:off x="4798815" y="5672057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D8A9F6-B162-440D-A0B1-EDC8F2EE593A}"/>
              </a:ext>
            </a:extLst>
          </p:cNvPr>
          <p:cNvSpPr/>
          <p:nvPr/>
        </p:nvSpPr>
        <p:spPr bwMode="auto">
          <a:xfrm>
            <a:off x="3899147" y="4243528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699CB6-2F70-4845-942C-914CA708C5FB}"/>
              </a:ext>
            </a:extLst>
          </p:cNvPr>
          <p:cNvSpPr/>
          <p:nvPr/>
        </p:nvSpPr>
        <p:spPr bwMode="auto">
          <a:xfrm>
            <a:off x="1847921" y="4896676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0017F4-F31A-483C-8FCD-56938D9944D1}"/>
              </a:ext>
            </a:extLst>
          </p:cNvPr>
          <p:cNvSpPr/>
          <p:nvPr/>
        </p:nvSpPr>
        <p:spPr bwMode="auto">
          <a:xfrm>
            <a:off x="2869102" y="3764256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59050-4DBD-4C3B-BD22-977F07897531}"/>
              </a:ext>
            </a:extLst>
          </p:cNvPr>
          <p:cNvSpPr txBox="1"/>
          <p:nvPr/>
        </p:nvSpPr>
        <p:spPr>
          <a:xfrm>
            <a:off x="7301689" y="1258823"/>
            <a:ext cx="3574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&lt; 0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(Theo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KĐH)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55871-2F65-4D36-A0E2-A94C597E3294}"/>
              </a:ext>
            </a:extLst>
          </p:cNvPr>
          <p:cNvCxnSpPr>
            <a:stCxn id="39" idx="0"/>
            <a:endCxn id="38" idx="3"/>
          </p:cNvCxnSpPr>
          <p:nvPr/>
        </p:nvCxnSpPr>
        <p:spPr bwMode="auto">
          <a:xfrm flipV="1">
            <a:off x="2234608" y="4214416"/>
            <a:ext cx="922707" cy="914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E0465F5B-EE7F-4E0B-9D27-1B50F9BE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E09FA6-A180-4119-AB4C-A0782D54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24CFA19-7131-4B77-9FA9-437AE17335E0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22884B-02A3-4CD9-A69A-E99705B0BFF6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67" grpId="0" animBg="1"/>
      <p:bldP spid="67" grpId="1" animBg="1"/>
      <p:bldP spid="67" grpId="2" animBg="1"/>
      <p:bldP spid="93" grpId="0" animBg="1"/>
      <p:bldP spid="30" grpId="0"/>
      <p:bldP spid="30" grpId="1"/>
      <p:bldP spid="4" grpId="0" animBg="1"/>
      <p:bldP spid="4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1" grpId="0"/>
      <p:bldP spid="41" grpId="1"/>
      <p:bldP spid="41" grpId="2"/>
      <p:bldP spid="41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F017D6-1470-44F7-8197-B1DD6D48963B}"/>
              </a:ext>
            </a:extLst>
          </p:cNvPr>
          <p:cNvCxnSpPr/>
          <p:nvPr/>
        </p:nvCxnSpPr>
        <p:spPr bwMode="auto">
          <a:xfrm>
            <a:off x="6096000" y="5078027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B2AA23-485B-4671-AD08-BDAD4B5BA18D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95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8814CF-E47C-409F-A06B-BA3217B70F42}"/>
              </a:ext>
            </a:extLst>
          </p:cNvPr>
          <p:cNvSpPr/>
          <p:nvPr/>
        </p:nvSpPr>
        <p:spPr bwMode="auto">
          <a:xfrm>
            <a:off x="3393878" y="2022956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9A09C2-BD67-4EB4-A4CA-F712A32B58D6}"/>
              </a:ext>
            </a:extLst>
          </p:cNvPr>
          <p:cNvSpPr/>
          <p:nvPr/>
        </p:nvSpPr>
        <p:spPr bwMode="auto">
          <a:xfrm>
            <a:off x="1511952" y="3593792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F6951-DF9F-4A45-BF7A-204B302C5AB2}"/>
              </a:ext>
            </a:extLst>
          </p:cNvPr>
          <p:cNvSpPr txBox="1"/>
          <p:nvPr/>
        </p:nvSpPr>
        <p:spPr>
          <a:xfrm>
            <a:off x="754603" y="32492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A2DC19-ED22-467C-B0E2-B87BCD5470B6}"/>
              </a:ext>
            </a:extLst>
          </p:cNvPr>
          <p:cNvSpPr/>
          <p:nvPr/>
        </p:nvSpPr>
        <p:spPr bwMode="auto">
          <a:xfrm>
            <a:off x="4146773" y="452763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F9DB11-1C74-445C-A6B5-373278C41ABD}"/>
              </a:ext>
            </a:extLst>
          </p:cNvPr>
          <p:cNvSpPr/>
          <p:nvPr/>
        </p:nvSpPr>
        <p:spPr bwMode="auto">
          <a:xfrm>
            <a:off x="3116727" y="404600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C57E03-2151-49F7-BE76-278383A3B028}"/>
              </a:ext>
            </a:extLst>
          </p:cNvPr>
          <p:cNvSpPr/>
          <p:nvPr/>
        </p:nvSpPr>
        <p:spPr bwMode="auto">
          <a:xfrm>
            <a:off x="2096032" y="5182361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E4A7F-24C8-44B6-8FFD-984DC1066182}"/>
              </a:ext>
            </a:extLst>
          </p:cNvPr>
          <p:cNvSpPr txBox="1"/>
          <p:nvPr/>
        </p:nvSpPr>
        <p:spPr>
          <a:xfrm>
            <a:off x="1434316" y="5272251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7F3191-F86B-4FE7-9BDC-80924BDE7398}"/>
              </a:ext>
            </a:extLst>
          </p:cNvPr>
          <p:cNvSpPr txBox="1"/>
          <p:nvPr/>
        </p:nvSpPr>
        <p:spPr>
          <a:xfrm>
            <a:off x="5434284" y="6079007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FFE1E-C6AE-44B0-8F87-73413E3B2A12}"/>
              </a:ext>
            </a:extLst>
          </p:cNvPr>
          <p:cNvSpPr txBox="1"/>
          <p:nvPr/>
        </p:nvSpPr>
        <p:spPr>
          <a:xfrm>
            <a:off x="4167373" y="3834003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9AB85-54BB-4E90-A8C2-98FF7D8D36D1}"/>
              </a:ext>
            </a:extLst>
          </p:cNvPr>
          <p:cNvSpPr txBox="1"/>
          <p:nvPr/>
        </p:nvSpPr>
        <p:spPr>
          <a:xfrm>
            <a:off x="3132873" y="3334124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7A7ABD-F433-4879-B4B4-3DCC5ECE2088}"/>
              </a:ext>
            </a:extLst>
          </p:cNvPr>
          <p:cNvSpPr txBox="1"/>
          <p:nvPr/>
        </p:nvSpPr>
        <p:spPr>
          <a:xfrm>
            <a:off x="5369325" y="2161695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FE3D35-5FBE-4447-8674-EEE68E9B20E9}"/>
              </a:ext>
            </a:extLst>
          </p:cNvPr>
          <p:cNvSpPr txBox="1"/>
          <p:nvPr/>
        </p:nvSpPr>
        <p:spPr>
          <a:xfrm>
            <a:off x="3132873" y="13746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55D44C-A5B3-4B17-A6D4-CB8FDC72CD51}"/>
              </a:ext>
            </a:extLst>
          </p:cNvPr>
          <p:cNvCxnSpPr>
            <a:stCxn id="39" idx="0"/>
            <a:endCxn id="38" idx="3"/>
          </p:cNvCxnSpPr>
          <p:nvPr/>
        </p:nvCxnSpPr>
        <p:spPr bwMode="auto">
          <a:xfrm flipV="1">
            <a:off x="2234608" y="4267682"/>
            <a:ext cx="922707" cy="914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9674CFD-1CCD-4682-991C-095F26408BE0}"/>
              </a:ext>
            </a:extLst>
          </p:cNvPr>
          <p:cNvSpPr/>
          <p:nvPr/>
        </p:nvSpPr>
        <p:spPr bwMode="auto">
          <a:xfrm>
            <a:off x="8398389" y="5613217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CD3F4-F2CD-42C2-A78D-D2CCB3041C8A}"/>
              </a:ext>
            </a:extLst>
          </p:cNvPr>
          <p:cNvSpPr/>
          <p:nvPr/>
        </p:nvSpPr>
        <p:spPr bwMode="auto">
          <a:xfrm>
            <a:off x="8398387" y="5019828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DC4BE8-904F-423F-B642-53BC9C73F38D}"/>
              </a:ext>
            </a:extLst>
          </p:cNvPr>
          <p:cNvSpPr/>
          <p:nvPr/>
        </p:nvSpPr>
        <p:spPr bwMode="auto">
          <a:xfrm>
            <a:off x="8398388" y="4426440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2E208-DB16-495B-A3DD-A1709B9F989E}"/>
              </a:ext>
            </a:extLst>
          </p:cNvPr>
          <p:cNvSpPr/>
          <p:nvPr/>
        </p:nvSpPr>
        <p:spPr bwMode="auto">
          <a:xfrm>
            <a:off x="8398392" y="4426440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1AB95D-8254-42AE-A9C1-80096174E066}"/>
              </a:ext>
            </a:extLst>
          </p:cNvPr>
          <p:cNvCxnSpPr>
            <a:stCxn id="38" idx="1"/>
            <a:endCxn id="27" idx="6"/>
          </p:cNvCxnSpPr>
          <p:nvPr/>
        </p:nvCxnSpPr>
        <p:spPr bwMode="auto">
          <a:xfrm flipH="1" flipV="1">
            <a:off x="1789103" y="3723648"/>
            <a:ext cx="1368212" cy="3603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4E72286-A3B3-4901-A745-BADB938ED54D}"/>
              </a:ext>
            </a:extLst>
          </p:cNvPr>
          <p:cNvSpPr/>
          <p:nvPr/>
        </p:nvSpPr>
        <p:spPr bwMode="auto">
          <a:xfrm>
            <a:off x="5487991" y="284582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B92C15-A2B7-4675-996D-87EEB7241565}"/>
              </a:ext>
            </a:extLst>
          </p:cNvPr>
          <p:cNvCxnSpPr/>
          <p:nvPr/>
        </p:nvCxnSpPr>
        <p:spPr bwMode="auto">
          <a:xfrm>
            <a:off x="6096000" y="5078027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714F3-DC17-46C0-9834-AC459003AA65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95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A8F260-B9FA-4D91-8F89-3C5B1B97AC4C}"/>
              </a:ext>
            </a:extLst>
          </p:cNvPr>
          <p:cNvSpPr/>
          <p:nvPr/>
        </p:nvSpPr>
        <p:spPr bwMode="auto">
          <a:xfrm>
            <a:off x="3393878" y="2022956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810E30-3A39-4DD7-8B79-DE0D84F64002}"/>
              </a:ext>
            </a:extLst>
          </p:cNvPr>
          <p:cNvSpPr/>
          <p:nvPr/>
        </p:nvSpPr>
        <p:spPr bwMode="auto">
          <a:xfrm>
            <a:off x="5046441" y="593664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87153-C868-4850-9C76-483589DA37D2}"/>
              </a:ext>
            </a:extLst>
          </p:cNvPr>
          <p:cNvSpPr txBox="1"/>
          <p:nvPr/>
        </p:nvSpPr>
        <p:spPr>
          <a:xfrm>
            <a:off x="3132873" y="13746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5A845B-8669-4909-B4C5-1DD2F86AF209}"/>
              </a:ext>
            </a:extLst>
          </p:cNvPr>
          <p:cNvCxnSpPr/>
          <p:nvPr/>
        </p:nvCxnSpPr>
        <p:spPr bwMode="auto">
          <a:xfrm flipH="1" flipV="1">
            <a:off x="2332595" y="5389910"/>
            <a:ext cx="2718992" cy="636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4407B-2B00-4C7C-AD80-1110F15F4399}"/>
              </a:ext>
            </a:extLst>
          </p:cNvPr>
          <p:cNvCxnSpPr/>
          <p:nvPr/>
        </p:nvCxnSpPr>
        <p:spPr bwMode="auto">
          <a:xfrm>
            <a:off x="8211845" y="3564961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45338E-E7CA-4C6E-ADF0-14A640602CDB}"/>
              </a:ext>
            </a:extLst>
          </p:cNvPr>
          <p:cNvCxnSpPr/>
          <p:nvPr/>
        </p:nvCxnSpPr>
        <p:spPr bwMode="auto">
          <a:xfrm>
            <a:off x="9339309" y="3564961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B5D91B-9ACC-4897-92BE-5FBE78893A87}"/>
              </a:ext>
            </a:extLst>
          </p:cNvPr>
          <p:cNvCxnSpPr/>
          <p:nvPr/>
        </p:nvCxnSpPr>
        <p:spPr bwMode="auto">
          <a:xfrm flipH="1">
            <a:off x="8211845" y="6283192"/>
            <a:ext cx="1127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C9B226-5F8C-4266-B0FE-1BE5853A9793}"/>
              </a:ext>
            </a:extLst>
          </p:cNvPr>
          <p:cNvSpPr txBox="1"/>
          <p:nvPr/>
        </p:nvSpPr>
        <p:spPr>
          <a:xfrm>
            <a:off x="7301689" y="1258823"/>
            <a:ext cx="3574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&lt; 0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(Theo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KĐH)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2A9BF1-4460-48F7-8F2D-81338F8F96CC}"/>
              </a:ext>
            </a:extLst>
          </p:cNvPr>
          <p:cNvSpPr txBox="1"/>
          <p:nvPr/>
        </p:nvSpPr>
        <p:spPr>
          <a:xfrm>
            <a:off x="7194228" y="1267436"/>
            <a:ext cx="3789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&gt; 0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KĐH)  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DE1B8D-05A5-4A89-A48B-3474B689EB29}"/>
              </a:ext>
            </a:extLst>
          </p:cNvPr>
          <p:cNvSpPr/>
          <p:nvPr/>
        </p:nvSpPr>
        <p:spPr bwMode="auto">
          <a:xfrm>
            <a:off x="1264327" y="3363742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699A8F-62FA-4D7E-BC1A-A956671AD97B}"/>
              </a:ext>
            </a:extLst>
          </p:cNvPr>
          <p:cNvCxnSpPr>
            <a:stCxn id="39" idx="1"/>
            <a:endCxn id="27" idx="4"/>
          </p:cNvCxnSpPr>
          <p:nvPr/>
        </p:nvCxnSpPr>
        <p:spPr bwMode="auto">
          <a:xfrm flipH="1" flipV="1">
            <a:off x="1650528" y="3853503"/>
            <a:ext cx="486092" cy="13668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53F088D3-1EFA-480B-829F-2706D36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B240B9-842C-4519-9E37-1AC8E70C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9C1AB0D-35FC-4E03-B945-3ACCDD50413C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87BCF8-A707-415B-B930-C24011FC7126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1" grpId="0" animBg="1"/>
      <p:bldP spid="41" grpId="0"/>
      <p:bldP spid="41" grpId="1"/>
      <p:bldP spid="42" grpId="0"/>
      <p:bldP spid="42" grpId="1"/>
      <p:bldP spid="43" grpId="0" animBg="1"/>
      <p:bldP spid="4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6356DED-C011-42BB-8C8B-41B1A0AD01C2}"/>
              </a:ext>
            </a:extLst>
          </p:cNvPr>
          <p:cNvSpPr/>
          <p:nvPr/>
        </p:nvSpPr>
        <p:spPr bwMode="auto">
          <a:xfrm>
            <a:off x="5487990" y="284582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F017D6-1470-44F7-8197-B1DD6D48963B}"/>
              </a:ext>
            </a:extLst>
          </p:cNvPr>
          <p:cNvCxnSpPr/>
          <p:nvPr/>
        </p:nvCxnSpPr>
        <p:spPr bwMode="auto">
          <a:xfrm>
            <a:off x="6096000" y="5078027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B2AA23-485B-4671-AD08-BDAD4B5BA18D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95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8814CF-E47C-409F-A06B-BA3217B70F42}"/>
              </a:ext>
            </a:extLst>
          </p:cNvPr>
          <p:cNvSpPr/>
          <p:nvPr/>
        </p:nvSpPr>
        <p:spPr bwMode="auto">
          <a:xfrm>
            <a:off x="3393878" y="2022956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9A09C2-BD67-4EB4-A4CA-F712A32B58D6}"/>
              </a:ext>
            </a:extLst>
          </p:cNvPr>
          <p:cNvSpPr/>
          <p:nvPr/>
        </p:nvSpPr>
        <p:spPr bwMode="auto">
          <a:xfrm>
            <a:off x="1511952" y="3593792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F6951-DF9F-4A45-BF7A-204B302C5AB2}"/>
              </a:ext>
            </a:extLst>
          </p:cNvPr>
          <p:cNvSpPr txBox="1"/>
          <p:nvPr/>
        </p:nvSpPr>
        <p:spPr>
          <a:xfrm>
            <a:off x="754603" y="32492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A2DC19-ED22-467C-B0E2-B87BCD5470B6}"/>
              </a:ext>
            </a:extLst>
          </p:cNvPr>
          <p:cNvSpPr/>
          <p:nvPr/>
        </p:nvSpPr>
        <p:spPr bwMode="auto">
          <a:xfrm>
            <a:off x="4146773" y="452763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F9DB11-1C74-445C-A6B5-373278C41ABD}"/>
              </a:ext>
            </a:extLst>
          </p:cNvPr>
          <p:cNvSpPr/>
          <p:nvPr/>
        </p:nvSpPr>
        <p:spPr bwMode="auto">
          <a:xfrm>
            <a:off x="3116727" y="404600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C57E03-2151-49F7-BE76-278383A3B028}"/>
              </a:ext>
            </a:extLst>
          </p:cNvPr>
          <p:cNvSpPr/>
          <p:nvPr/>
        </p:nvSpPr>
        <p:spPr bwMode="auto">
          <a:xfrm>
            <a:off x="2096032" y="5182361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E4A7F-24C8-44B6-8FFD-984DC1066182}"/>
              </a:ext>
            </a:extLst>
          </p:cNvPr>
          <p:cNvSpPr txBox="1"/>
          <p:nvPr/>
        </p:nvSpPr>
        <p:spPr>
          <a:xfrm>
            <a:off x="1434316" y="5272251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7F3191-F86B-4FE7-9BDC-80924BDE7398}"/>
              </a:ext>
            </a:extLst>
          </p:cNvPr>
          <p:cNvSpPr txBox="1"/>
          <p:nvPr/>
        </p:nvSpPr>
        <p:spPr>
          <a:xfrm>
            <a:off x="5434284" y="6079007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FFE1E-C6AE-44B0-8F87-73413E3B2A12}"/>
              </a:ext>
            </a:extLst>
          </p:cNvPr>
          <p:cNvSpPr txBox="1"/>
          <p:nvPr/>
        </p:nvSpPr>
        <p:spPr>
          <a:xfrm>
            <a:off x="4167373" y="3834003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9AB85-54BB-4E90-A8C2-98FF7D8D36D1}"/>
              </a:ext>
            </a:extLst>
          </p:cNvPr>
          <p:cNvSpPr txBox="1"/>
          <p:nvPr/>
        </p:nvSpPr>
        <p:spPr>
          <a:xfrm>
            <a:off x="3132873" y="3334124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7A7ABD-F433-4879-B4B4-3DCC5ECE2088}"/>
              </a:ext>
            </a:extLst>
          </p:cNvPr>
          <p:cNvSpPr txBox="1"/>
          <p:nvPr/>
        </p:nvSpPr>
        <p:spPr>
          <a:xfrm>
            <a:off x="5369325" y="2161695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FE3D35-5FBE-4447-8674-EEE68E9B20E9}"/>
              </a:ext>
            </a:extLst>
          </p:cNvPr>
          <p:cNvSpPr txBox="1"/>
          <p:nvPr/>
        </p:nvSpPr>
        <p:spPr>
          <a:xfrm>
            <a:off x="3132873" y="13746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74CFD-1CCD-4682-991C-095F26408BE0}"/>
              </a:ext>
            </a:extLst>
          </p:cNvPr>
          <p:cNvSpPr/>
          <p:nvPr/>
        </p:nvSpPr>
        <p:spPr bwMode="auto">
          <a:xfrm>
            <a:off x="8467931" y="5587087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CD3F4-F2CD-42C2-A78D-D2CCB3041C8A}"/>
              </a:ext>
            </a:extLst>
          </p:cNvPr>
          <p:cNvSpPr/>
          <p:nvPr/>
        </p:nvSpPr>
        <p:spPr bwMode="auto">
          <a:xfrm>
            <a:off x="8467929" y="4993698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DC4BE8-904F-423F-B642-53BC9C73F38D}"/>
              </a:ext>
            </a:extLst>
          </p:cNvPr>
          <p:cNvSpPr/>
          <p:nvPr/>
        </p:nvSpPr>
        <p:spPr bwMode="auto">
          <a:xfrm>
            <a:off x="8467930" y="4400310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498930-EA4E-4841-836A-D2E3C90079F6}"/>
              </a:ext>
            </a:extLst>
          </p:cNvPr>
          <p:cNvSpPr/>
          <p:nvPr/>
        </p:nvSpPr>
        <p:spPr bwMode="auto">
          <a:xfrm>
            <a:off x="8467928" y="3810438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4C1D98-0D64-4238-A3A6-DAA82EACCDA1}"/>
              </a:ext>
            </a:extLst>
          </p:cNvPr>
          <p:cNvSpPr/>
          <p:nvPr/>
        </p:nvSpPr>
        <p:spPr bwMode="auto">
          <a:xfrm>
            <a:off x="8467926" y="3806676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4AEC41-C9A8-4257-9E31-731F60AEFC3B}"/>
              </a:ext>
            </a:extLst>
          </p:cNvPr>
          <p:cNvCxnSpPr>
            <a:stCxn id="27" idx="6"/>
            <a:endCxn id="17" idx="2"/>
          </p:cNvCxnSpPr>
          <p:nvPr/>
        </p:nvCxnSpPr>
        <p:spPr bwMode="auto">
          <a:xfrm flipV="1">
            <a:off x="1789103" y="2975681"/>
            <a:ext cx="3698887" cy="747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BDDCA-C959-44C1-9F9E-E4DBCB73057B}"/>
              </a:ext>
            </a:extLst>
          </p:cNvPr>
          <p:cNvCxnSpPr>
            <a:stCxn id="17" idx="1"/>
            <a:endCxn id="41" idx="6"/>
          </p:cNvCxnSpPr>
          <p:nvPr/>
        </p:nvCxnSpPr>
        <p:spPr bwMode="auto">
          <a:xfrm flipH="1" flipV="1">
            <a:off x="3671029" y="2152812"/>
            <a:ext cx="1857549" cy="731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2F2195-3711-4562-B683-36720F93F2B6}"/>
              </a:ext>
            </a:extLst>
          </p:cNvPr>
          <p:cNvCxnSpPr/>
          <p:nvPr/>
        </p:nvCxnSpPr>
        <p:spPr bwMode="auto">
          <a:xfrm>
            <a:off x="6096000" y="5078027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1381B4-4B6B-412F-89D7-7641853426C4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95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F6274D6-5991-466F-A7DF-9FDCF42DF6F9}"/>
              </a:ext>
            </a:extLst>
          </p:cNvPr>
          <p:cNvSpPr/>
          <p:nvPr/>
        </p:nvSpPr>
        <p:spPr bwMode="auto">
          <a:xfrm>
            <a:off x="3393878" y="2022956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EED2BE-2A85-4B07-B32D-86B74AF57CC7}"/>
              </a:ext>
            </a:extLst>
          </p:cNvPr>
          <p:cNvSpPr/>
          <p:nvPr/>
        </p:nvSpPr>
        <p:spPr bwMode="auto">
          <a:xfrm>
            <a:off x="1511952" y="3593792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A44CB-34E5-4986-AF38-0CE2515BBB54}"/>
              </a:ext>
            </a:extLst>
          </p:cNvPr>
          <p:cNvSpPr/>
          <p:nvPr/>
        </p:nvSpPr>
        <p:spPr bwMode="auto">
          <a:xfrm>
            <a:off x="4146773" y="452763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4ACD67-1AEE-43A6-970C-0D34FCF839B7}"/>
              </a:ext>
            </a:extLst>
          </p:cNvPr>
          <p:cNvSpPr/>
          <p:nvPr/>
        </p:nvSpPr>
        <p:spPr bwMode="auto">
          <a:xfrm>
            <a:off x="3116727" y="404600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7EE9FB-70EA-43C9-A660-41B7301CD7BC}"/>
              </a:ext>
            </a:extLst>
          </p:cNvPr>
          <p:cNvSpPr/>
          <p:nvPr/>
        </p:nvSpPr>
        <p:spPr bwMode="auto">
          <a:xfrm>
            <a:off x="2096032" y="5182361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5AFF7-C75F-41F9-A504-9AA95E56C108}"/>
              </a:ext>
            </a:extLst>
          </p:cNvPr>
          <p:cNvSpPr txBox="1"/>
          <p:nvPr/>
        </p:nvSpPr>
        <p:spPr>
          <a:xfrm>
            <a:off x="1434316" y="5272251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6C2590-A705-423B-BE76-FE104B13490D}"/>
              </a:ext>
            </a:extLst>
          </p:cNvPr>
          <p:cNvSpPr txBox="1"/>
          <p:nvPr/>
        </p:nvSpPr>
        <p:spPr>
          <a:xfrm>
            <a:off x="5434284" y="6079007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98107-9204-4DD1-BF97-A59E7CBAFAA3}"/>
              </a:ext>
            </a:extLst>
          </p:cNvPr>
          <p:cNvSpPr txBox="1"/>
          <p:nvPr/>
        </p:nvSpPr>
        <p:spPr>
          <a:xfrm>
            <a:off x="4167373" y="3834003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68DC4D-B36F-4324-A8D9-52D267C4D263}"/>
              </a:ext>
            </a:extLst>
          </p:cNvPr>
          <p:cNvSpPr txBox="1"/>
          <p:nvPr/>
        </p:nvSpPr>
        <p:spPr>
          <a:xfrm>
            <a:off x="3132873" y="3334124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011299-B1B7-486C-8BB0-5D2B20612823}"/>
              </a:ext>
            </a:extLst>
          </p:cNvPr>
          <p:cNvSpPr txBox="1"/>
          <p:nvPr/>
        </p:nvSpPr>
        <p:spPr>
          <a:xfrm>
            <a:off x="5369325" y="2161695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A072D-35E8-466A-9214-DFA2DF523CBE}"/>
              </a:ext>
            </a:extLst>
          </p:cNvPr>
          <p:cNvSpPr txBox="1"/>
          <p:nvPr/>
        </p:nvSpPr>
        <p:spPr>
          <a:xfrm>
            <a:off x="3132873" y="137462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7D18C7A-D9DD-49E6-A629-BE2B5C124DF5}"/>
              </a:ext>
            </a:extLst>
          </p:cNvPr>
          <p:cNvSpPr/>
          <p:nvPr/>
        </p:nvSpPr>
        <p:spPr bwMode="auto">
          <a:xfrm>
            <a:off x="5487991" y="284582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DC0359-359C-4019-AC48-7FBE65C4F4B4}"/>
              </a:ext>
            </a:extLst>
          </p:cNvPr>
          <p:cNvCxnSpPr/>
          <p:nvPr/>
        </p:nvCxnSpPr>
        <p:spPr bwMode="auto">
          <a:xfrm>
            <a:off x="6096000" y="5078027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FA1234-C9C8-4DD9-A281-B4063EBC98E6}"/>
              </a:ext>
            </a:extLst>
          </p:cNvPr>
          <p:cNvCxnSpPr>
            <a:cxnSpLocks/>
          </p:cNvCxnSpPr>
          <p:nvPr/>
        </p:nvCxnSpPr>
        <p:spPr bwMode="auto">
          <a:xfrm>
            <a:off x="5798931" y="5995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805004F-30C9-47BA-A99F-57D7417AEF42}"/>
              </a:ext>
            </a:extLst>
          </p:cNvPr>
          <p:cNvSpPr/>
          <p:nvPr/>
        </p:nvSpPr>
        <p:spPr bwMode="auto">
          <a:xfrm>
            <a:off x="5046441" y="593664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4E7849-1096-469B-AF2D-3590EFCCFDF3}"/>
              </a:ext>
            </a:extLst>
          </p:cNvPr>
          <p:cNvSpPr txBox="1"/>
          <p:nvPr/>
        </p:nvSpPr>
        <p:spPr>
          <a:xfrm>
            <a:off x="5369325" y="2161695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EA1115-ED0C-4B8B-A220-D03B4A992514}"/>
              </a:ext>
            </a:extLst>
          </p:cNvPr>
          <p:cNvCxnSpPr/>
          <p:nvPr/>
        </p:nvCxnSpPr>
        <p:spPr bwMode="auto">
          <a:xfrm flipH="1" flipV="1">
            <a:off x="2332595" y="5389910"/>
            <a:ext cx="2718992" cy="636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9EBF4F-A250-4F75-85A7-CDA018DED2DF}"/>
              </a:ext>
            </a:extLst>
          </p:cNvPr>
          <p:cNvCxnSpPr/>
          <p:nvPr/>
        </p:nvCxnSpPr>
        <p:spPr bwMode="auto">
          <a:xfrm flipH="1" flipV="1">
            <a:off x="1650528" y="3853503"/>
            <a:ext cx="486092" cy="13668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560F4B-2A66-4A2C-85B4-7AE81E3D49C3}"/>
              </a:ext>
            </a:extLst>
          </p:cNvPr>
          <p:cNvCxnSpPr/>
          <p:nvPr/>
        </p:nvCxnSpPr>
        <p:spPr bwMode="auto">
          <a:xfrm>
            <a:off x="8269273" y="2975681"/>
            <a:ext cx="0" cy="33363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ABC2913-61B9-4BB1-8072-CF7A67F13F62}"/>
              </a:ext>
            </a:extLst>
          </p:cNvPr>
          <p:cNvCxnSpPr/>
          <p:nvPr/>
        </p:nvCxnSpPr>
        <p:spPr bwMode="auto">
          <a:xfrm>
            <a:off x="9409501" y="2966156"/>
            <a:ext cx="0" cy="33363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35EA9-9C7C-4B8D-8DC5-08FA5FF8F2F9}"/>
              </a:ext>
            </a:extLst>
          </p:cNvPr>
          <p:cNvCxnSpPr/>
          <p:nvPr/>
        </p:nvCxnSpPr>
        <p:spPr bwMode="auto">
          <a:xfrm>
            <a:off x="8297848" y="6312023"/>
            <a:ext cx="10830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A0A19D1-DA35-4E70-B9A8-CB19D484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4905B1-4C40-426C-A843-F3C8E0B9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162276D4-56CF-4C02-B2C5-CEF52E05DA29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ECA6C2-120F-422A-B2FE-2F5538200376}"/>
              </a:ext>
            </a:extLst>
          </p:cNvPr>
          <p:cNvSpPr txBox="1"/>
          <p:nvPr/>
        </p:nvSpPr>
        <p:spPr>
          <a:xfrm>
            <a:off x="7097912" y="1605900"/>
            <a:ext cx="3789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&lt; 0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(Theo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KĐH) 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A0A774-C000-4F30-BD16-46DACDECF447}"/>
              </a:ext>
            </a:extLst>
          </p:cNvPr>
          <p:cNvSpPr txBox="1"/>
          <p:nvPr/>
        </p:nvSpPr>
        <p:spPr>
          <a:xfrm>
            <a:off x="7097913" y="1579072"/>
            <a:ext cx="3789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 &gt; 0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KĐH)  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343737-E05C-4050-AD56-5F1EC5187D64}"/>
              </a:ext>
            </a:extLst>
          </p:cNvPr>
          <p:cNvSpPr/>
          <p:nvPr/>
        </p:nvSpPr>
        <p:spPr bwMode="auto">
          <a:xfrm>
            <a:off x="5240364" y="2597984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E1A30C-C59A-4C30-A79D-CE46F7B44396}"/>
              </a:ext>
            </a:extLst>
          </p:cNvPr>
          <p:cNvSpPr/>
          <p:nvPr/>
        </p:nvSpPr>
        <p:spPr bwMode="auto">
          <a:xfrm>
            <a:off x="3132098" y="1799421"/>
            <a:ext cx="772402" cy="7245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4EE5C1-807D-40D6-BE60-61F76B3836A2}"/>
              </a:ext>
            </a:extLst>
          </p:cNvPr>
          <p:cNvCxnSpPr>
            <a:stCxn id="42" idx="0"/>
          </p:cNvCxnSpPr>
          <p:nvPr/>
        </p:nvCxnSpPr>
        <p:spPr bwMode="auto">
          <a:xfrm flipV="1">
            <a:off x="1650528" y="2244634"/>
            <a:ext cx="1783938" cy="13491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D6FB35-E237-41F4-B55C-CC1467992578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5" grpId="0" animBg="1"/>
      <p:bldP spid="62" grpId="0"/>
      <p:bldP spid="62" grpId="1"/>
      <p:bldP spid="62" grpId="2"/>
      <p:bldP spid="62" grpId="3"/>
      <p:bldP spid="66" grpId="0"/>
      <p:bldP spid="66" grpId="1"/>
      <p:bldP spid="68" grpId="0" animBg="1"/>
      <p:bldP spid="68" grpId="1" animBg="1"/>
      <p:bldP spid="69" grpId="0" animBg="1"/>
      <p:bldP spid="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674CFD-1CCD-4682-991C-095F26408BE0}"/>
              </a:ext>
            </a:extLst>
          </p:cNvPr>
          <p:cNvSpPr/>
          <p:nvPr/>
        </p:nvSpPr>
        <p:spPr bwMode="auto">
          <a:xfrm>
            <a:off x="8620331" y="5587087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CD3F4-F2CD-42C2-A78D-D2CCB3041C8A}"/>
              </a:ext>
            </a:extLst>
          </p:cNvPr>
          <p:cNvSpPr/>
          <p:nvPr/>
        </p:nvSpPr>
        <p:spPr bwMode="auto">
          <a:xfrm>
            <a:off x="8620329" y="4993698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DC4BE8-904F-423F-B642-53BC9C73F38D}"/>
              </a:ext>
            </a:extLst>
          </p:cNvPr>
          <p:cNvSpPr/>
          <p:nvPr/>
        </p:nvSpPr>
        <p:spPr bwMode="auto">
          <a:xfrm>
            <a:off x="8620330" y="4400310"/>
            <a:ext cx="772357" cy="5847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2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A1B5-805B-4A06-A6A0-9D8BDEA081B1}"/>
              </a:ext>
            </a:extLst>
          </p:cNvPr>
          <p:cNvSpPr txBox="1"/>
          <p:nvPr/>
        </p:nvSpPr>
        <p:spPr>
          <a:xfrm>
            <a:off x="815848" y="1176652"/>
            <a:ext cx="860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02CA17-7588-427A-9EF5-803334342481}"/>
              </a:ext>
            </a:extLst>
          </p:cNvPr>
          <p:cNvSpPr txBox="1"/>
          <p:nvPr/>
        </p:nvSpPr>
        <p:spPr>
          <a:xfrm>
            <a:off x="4115727" y="1900932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A8C1C1A-82F9-4963-B95C-C06D3C8CCAA0}"/>
              </a:ext>
            </a:extLst>
          </p:cNvPr>
          <p:cNvSpPr/>
          <p:nvPr/>
        </p:nvSpPr>
        <p:spPr bwMode="auto">
          <a:xfrm>
            <a:off x="5931873" y="3138788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E659E2-04E4-427E-9C42-B7D55C525819}"/>
              </a:ext>
            </a:extLst>
          </p:cNvPr>
          <p:cNvCxnSpPr/>
          <p:nvPr/>
        </p:nvCxnSpPr>
        <p:spPr bwMode="auto">
          <a:xfrm>
            <a:off x="6539883" y="537099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D27314C-B299-4A6D-870F-E5B4584D42AC}"/>
              </a:ext>
            </a:extLst>
          </p:cNvPr>
          <p:cNvCxnSpPr>
            <a:cxnSpLocks/>
          </p:cNvCxnSpPr>
          <p:nvPr/>
        </p:nvCxnSpPr>
        <p:spPr bwMode="auto">
          <a:xfrm>
            <a:off x="6242814" y="628894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273CEA7-1947-49AF-BF94-5C57D51036C9}"/>
              </a:ext>
            </a:extLst>
          </p:cNvPr>
          <p:cNvSpPr/>
          <p:nvPr/>
        </p:nvSpPr>
        <p:spPr bwMode="auto">
          <a:xfrm>
            <a:off x="3837761" y="2315919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922D6E6-78D9-4EC6-A4DC-8250013B2B26}"/>
              </a:ext>
            </a:extLst>
          </p:cNvPr>
          <p:cNvSpPr/>
          <p:nvPr/>
        </p:nvSpPr>
        <p:spPr bwMode="auto">
          <a:xfrm>
            <a:off x="1955835" y="388675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900D37-C5F0-4687-B8D3-1BAC8BD9EC0A}"/>
              </a:ext>
            </a:extLst>
          </p:cNvPr>
          <p:cNvSpPr txBox="1"/>
          <p:nvPr/>
        </p:nvSpPr>
        <p:spPr>
          <a:xfrm>
            <a:off x="1198486" y="3542191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A97071-3D90-43D9-90CF-7448F49645CB}"/>
              </a:ext>
            </a:extLst>
          </p:cNvPr>
          <p:cNvSpPr/>
          <p:nvPr/>
        </p:nvSpPr>
        <p:spPr bwMode="auto">
          <a:xfrm>
            <a:off x="4590656" y="4820598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FD124DC-D15A-4978-AFCE-5F01A7EE02DA}"/>
              </a:ext>
            </a:extLst>
          </p:cNvPr>
          <p:cNvSpPr/>
          <p:nvPr/>
        </p:nvSpPr>
        <p:spPr bwMode="auto">
          <a:xfrm>
            <a:off x="3560610" y="4338968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9081642-0CC6-4410-BA96-2CF3E2927DE8}"/>
              </a:ext>
            </a:extLst>
          </p:cNvPr>
          <p:cNvSpPr/>
          <p:nvPr/>
        </p:nvSpPr>
        <p:spPr bwMode="auto">
          <a:xfrm>
            <a:off x="2539915" y="5475324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BED5252-0A18-42B2-9F18-D74009EF99C5}"/>
              </a:ext>
            </a:extLst>
          </p:cNvPr>
          <p:cNvSpPr txBox="1"/>
          <p:nvPr/>
        </p:nvSpPr>
        <p:spPr>
          <a:xfrm>
            <a:off x="1878199" y="5565214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CDF160-70CA-4D49-8994-04B480C929C2}"/>
              </a:ext>
            </a:extLst>
          </p:cNvPr>
          <p:cNvSpPr txBox="1"/>
          <p:nvPr/>
        </p:nvSpPr>
        <p:spPr>
          <a:xfrm>
            <a:off x="5801424" y="6067079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15962-70B4-4D32-BFB5-5725A5E6F02F}"/>
              </a:ext>
            </a:extLst>
          </p:cNvPr>
          <p:cNvSpPr txBox="1"/>
          <p:nvPr/>
        </p:nvSpPr>
        <p:spPr>
          <a:xfrm>
            <a:off x="4611256" y="4126966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9610E5-BFA7-4718-ABC8-B76FBCD8DBC4}"/>
              </a:ext>
            </a:extLst>
          </p:cNvPr>
          <p:cNvSpPr txBox="1"/>
          <p:nvPr/>
        </p:nvSpPr>
        <p:spPr>
          <a:xfrm>
            <a:off x="3576756" y="3627087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D4C8F3-F592-46FC-9EAF-3B9A8271BDB6}"/>
              </a:ext>
            </a:extLst>
          </p:cNvPr>
          <p:cNvSpPr txBox="1"/>
          <p:nvPr/>
        </p:nvSpPr>
        <p:spPr>
          <a:xfrm>
            <a:off x="5813208" y="245465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BD6C78B-C942-4BD9-AAEC-734EE0872984}"/>
              </a:ext>
            </a:extLst>
          </p:cNvPr>
          <p:cNvCxnSpPr/>
          <p:nvPr/>
        </p:nvCxnSpPr>
        <p:spPr bwMode="auto">
          <a:xfrm>
            <a:off x="6539883" y="537099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A9943F-E77A-4897-B3D7-3B783167D36F}"/>
              </a:ext>
            </a:extLst>
          </p:cNvPr>
          <p:cNvCxnSpPr>
            <a:cxnSpLocks/>
          </p:cNvCxnSpPr>
          <p:nvPr/>
        </p:nvCxnSpPr>
        <p:spPr bwMode="auto">
          <a:xfrm>
            <a:off x="6242814" y="628894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D36AEED-D5C5-4B41-9511-AF4D5C681CF6}"/>
              </a:ext>
            </a:extLst>
          </p:cNvPr>
          <p:cNvSpPr/>
          <p:nvPr/>
        </p:nvSpPr>
        <p:spPr bwMode="auto">
          <a:xfrm>
            <a:off x="1955835" y="3886755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FB42515-20E7-47A7-AFF5-4DA13CD05778}"/>
              </a:ext>
            </a:extLst>
          </p:cNvPr>
          <p:cNvSpPr txBox="1"/>
          <p:nvPr/>
        </p:nvSpPr>
        <p:spPr>
          <a:xfrm>
            <a:off x="1878199" y="5565214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149900E-6A40-445E-9150-88854EC56DE4}"/>
              </a:ext>
            </a:extLst>
          </p:cNvPr>
          <p:cNvSpPr txBox="1"/>
          <p:nvPr/>
        </p:nvSpPr>
        <p:spPr>
          <a:xfrm>
            <a:off x="4611256" y="4126966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D30EFD-87D4-498B-B996-F0C957E2DA09}"/>
              </a:ext>
            </a:extLst>
          </p:cNvPr>
          <p:cNvSpPr txBox="1"/>
          <p:nvPr/>
        </p:nvSpPr>
        <p:spPr>
          <a:xfrm>
            <a:off x="5813208" y="245465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968B052-FA4A-4B67-8CA8-338F4A071D15}"/>
              </a:ext>
            </a:extLst>
          </p:cNvPr>
          <p:cNvCxnSpPr/>
          <p:nvPr/>
        </p:nvCxnSpPr>
        <p:spPr bwMode="auto">
          <a:xfrm>
            <a:off x="6539883" y="537099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D8F0E9A-E550-4482-9AFC-E90565D82A9B}"/>
              </a:ext>
            </a:extLst>
          </p:cNvPr>
          <p:cNvCxnSpPr>
            <a:cxnSpLocks/>
          </p:cNvCxnSpPr>
          <p:nvPr/>
        </p:nvCxnSpPr>
        <p:spPr bwMode="auto">
          <a:xfrm>
            <a:off x="6242814" y="628894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D73F2B6-C5E0-4611-ADC2-E99ED2A4E95C}"/>
              </a:ext>
            </a:extLst>
          </p:cNvPr>
          <p:cNvSpPr/>
          <p:nvPr/>
        </p:nvSpPr>
        <p:spPr bwMode="auto">
          <a:xfrm>
            <a:off x="5490324" y="6229612"/>
            <a:ext cx="277151" cy="2597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9BFD045-9E48-4C7C-9610-9B18BD1643C3}"/>
              </a:ext>
            </a:extLst>
          </p:cNvPr>
          <p:cNvSpPr txBox="1"/>
          <p:nvPr/>
        </p:nvSpPr>
        <p:spPr>
          <a:xfrm>
            <a:off x="5813208" y="2454658"/>
            <a:ext cx="66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5C1B9-097E-4895-B278-DC00CBE026EA}"/>
              </a:ext>
            </a:extLst>
          </p:cNvPr>
          <p:cNvCxnSpPr>
            <a:stCxn id="150" idx="0"/>
            <a:endCxn id="121" idx="4"/>
          </p:cNvCxnSpPr>
          <p:nvPr/>
        </p:nvCxnSpPr>
        <p:spPr bwMode="auto">
          <a:xfrm flipV="1">
            <a:off x="5628900" y="3398499"/>
            <a:ext cx="441549" cy="2831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A1F0A-D7AE-430A-8C67-0FEAA19822D1}"/>
              </a:ext>
            </a:extLst>
          </p:cNvPr>
          <p:cNvCxnSpPr>
            <a:stCxn id="121" idx="1"/>
          </p:cNvCxnSpPr>
          <p:nvPr/>
        </p:nvCxnSpPr>
        <p:spPr bwMode="auto">
          <a:xfrm flipH="1" flipV="1">
            <a:off x="4114912" y="2445775"/>
            <a:ext cx="1857549" cy="731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FDFD77F-CCA0-4E6A-BC6A-C3BE0F754D89}"/>
              </a:ext>
            </a:extLst>
          </p:cNvPr>
          <p:cNvCxnSpPr/>
          <p:nvPr/>
        </p:nvCxnSpPr>
        <p:spPr bwMode="auto">
          <a:xfrm>
            <a:off x="8469298" y="3593792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86F4E7B-18A7-4709-B696-83DA90B93431}"/>
              </a:ext>
            </a:extLst>
          </p:cNvPr>
          <p:cNvCxnSpPr/>
          <p:nvPr/>
        </p:nvCxnSpPr>
        <p:spPr bwMode="auto">
          <a:xfrm>
            <a:off x="9552376" y="3593792"/>
            <a:ext cx="0" cy="2718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ADA8003-9F40-4B12-97EA-13DA9793D16A}"/>
              </a:ext>
            </a:extLst>
          </p:cNvPr>
          <p:cNvCxnSpPr/>
          <p:nvPr/>
        </p:nvCxnSpPr>
        <p:spPr bwMode="auto">
          <a:xfrm>
            <a:off x="8469298" y="6312023"/>
            <a:ext cx="10830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3634DEFB-19B7-4078-B1F0-6EA48B04ABA0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1A0AF-FC0C-4816-B523-C18F609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A99367-8249-4430-A8ED-328FF8D1110D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2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CA1B5-805B-4A06-A6A0-9D8BDEA081B1}"/>
              </a:ext>
            </a:extLst>
          </p:cNvPr>
          <p:cNvSpPr txBox="1"/>
          <p:nvPr/>
        </p:nvSpPr>
        <p:spPr>
          <a:xfrm>
            <a:off x="7238" y="1335645"/>
            <a:ext cx="543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6DB72-2D7A-461F-9B71-CDD67318F8F8}"/>
              </a:ext>
            </a:extLst>
          </p:cNvPr>
          <p:cNvGrpSpPr/>
          <p:nvPr/>
        </p:nvGrpSpPr>
        <p:grpSpPr>
          <a:xfrm>
            <a:off x="911291" y="1860156"/>
            <a:ext cx="5341397" cy="4593910"/>
            <a:chOff x="3317139" y="1877911"/>
            <a:chExt cx="5341397" cy="45939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802CA17-7588-427A-9EF5-803334342481}"/>
                </a:ext>
              </a:extLst>
            </p:cNvPr>
            <p:cNvSpPr txBox="1"/>
            <p:nvPr/>
          </p:nvSpPr>
          <p:spPr>
            <a:xfrm>
              <a:off x="6120494" y="1877911"/>
              <a:ext cx="661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h7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D96EF1-A5B7-4534-85CF-E2FB49F8629B}"/>
                </a:ext>
              </a:extLst>
            </p:cNvPr>
            <p:cNvGrpSpPr/>
            <p:nvPr/>
          </p:nvGrpSpPr>
          <p:grpSpPr>
            <a:xfrm>
              <a:off x="3317139" y="2407758"/>
              <a:ext cx="5341397" cy="4064063"/>
              <a:chOff x="3133818" y="2237970"/>
              <a:chExt cx="5341397" cy="4335935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A8C1C1A-82F9-4963-B95C-C06D3C8CCAA0}"/>
                  </a:ext>
                </a:extLst>
              </p:cNvPr>
              <p:cNvSpPr/>
              <p:nvPr/>
            </p:nvSpPr>
            <p:spPr bwMode="auto">
              <a:xfrm>
                <a:off x="7867205" y="3060839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DE659E2-04E4-427E-9C42-B7D55C525819}"/>
                  </a:ext>
                </a:extLst>
              </p:cNvPr>
              <p:cNvCxnSpPr/>
              <p:nvPr/>
            </p:nvCxnSpPr>
            <p:spPr bwMode="auto">
              <a:xfrm>
                <a:off x="8475215" y="5293041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D27314C-B299-4A6D-870F-E5B4584D42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78146" y="6210994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273CEA7-1947-49AF-BF94-5C57D51036C9}"/>
                  </a:ext>
                </a:extLst>
              </p:cNvPr>
              <p:cNvSpPr/>
              <p:nvPr/>
            </p:nvSpPr>
            <p:spPr bwMode="auto">
              <a:xfrm>
                <a:off x="5773093" y="2237970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922D6E6-78D9-4EC6-A4DC-8250013B2B26}"/>
                  </a:ext>
                </a:extLst>
              </p:cNvPr>
              <p:cNvSpPr/>
              <p:nvPr/>
            </p:nvSpPr>
            <p:spPr bwMode="auto">
              <a:xfrm>
                <a:off x="3891167" y="3808806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0900D37-C5F0-4687-B8D3-1BAC8BD9EC0A}"/>
                  </a:ext>
                </a:extLst>
              </p:cNvPr>
              <p:cNvSpPr txBox="1"/>
              <p:nvPr/>
            </p:nvSpPr>
            <p:spPr>
              <a:xfrm>
                <a:off x="3133818" y="3464242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h5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1A97071-3D90-43D9-90CF-7448F49645CB}"/>
                  </a:ext>
                </a:extLst>
              </p:cNvPr>
              <p:cNvSpPr/>
              <p:nvPr/>
            </p:nvSpPr>
            <p:spPr bwMode="auto">
              <a:xfrm>
                <a:off x="6525988" y="4742649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FD124DC-D15A-4978-AFCE-5F01A7EE02DA}"/>
                  </a:ext>
                </a:extLst>
              </p:cNvPr>
              <p:cNvSpPr/>
              <p:nvPr/>
            </p:nvSpPr>
            <p:spPr bwMode="auto">
              <a:xfrm>
                <a:off x="5495942" y="4261019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9081642-0CC6-4410-BA96-2CF3E2927DE8}"/>
                  </a:ext>
                </a:extLst>
              </p:cNvPr>
              <p:cNvSpPr/>
              <p:nvPr/>
            </p:nvSpPr>
            <p:spPr bwMode="auto">
              <a:xfrm>
                <a:off x="4475247" y="5397375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BED5252-0A18-42B2-9F18-D74009EF99C5}"/>
                  </a:ext>
                </a:extLst>
              </p:cNvPr>
              <p:cNvSpPr txBox="1"/>
              <p:nvPr/>
            </p:nvSpPr>
            <p:spPr>
              <a:xfrm>
                <a:off x="3813531" y="5487265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h2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4CDF160-70CA-4D49-8994-04B480C929C2}"/>
                  </a:ext>
                </a:extLst>
              </p:cNvPr>
              <p:cNvSpPr txBox="1"/>
              <p:nvPr/>
            </p:nvSpPr>
            <p:spPr>
              <a:xfrm>
                <a:off x="7736756" y="5989130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h1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315962-70B4-4D32-BFB5-5725A5E6F02F}"/>
                  </a:ext>
                </a:extLst>
              </p:cNvPr>
              <p:cNvSpPr txBox="1"/>
              <p:nvPr/>
            </p:nvSpPr>
            <p:spPr>
              <a:xfrm>
                <a:off x="6546588" y="4049017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D9610E5-BFA7-4718-ABC8-B76FBCD8DBC4}"/>
                  </a:ext>
                </a:extLst>
              </p:cNvPr>
              <p:cNvSpPr txBox="1"/>
              <p:nvPr/>
            </p:nvSpPr>
            <p:spPr>
              <a:xfrm>
                <a:off x="5512088" y="3549138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h4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5D4C8F3-F592-46FC-9EAF-3B9A8271BDB6}"/>
                  </a:ext>
                </a:extLst>
              </p:cNvPr>
              <p:cNvSpPr txBox="1"/>
              <p:nvPr/>
            </p:nvSpPr>
            <p:spPr>
              <a:xfrm>
                <a:off x="7748540" y="2376709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h6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BD6C78B-C942-4BD9-AAEC-734EE0872984}"/>
                  </a:ext>
                </a:extLst>
              </p:cNvPr>
              <p:cNvCxnSpPr/>
              <p:nvPr/>
            </p:nvCxnSpPr>
            <p:spPr bwMode="auto">
              <a:xfrm>
                <a:off x="8475215" y="5293041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A9943F-E77A-4897-B3D7-3B783167D3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78146" y="6210994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D36AEED-D5C5-4B41-9511-AF4D5C681CF6}"/>
                  </a:ext>
                </a:extLst>
              </p:cNvPr>
              <p:cNvSpPr/>
              <p:nvPr/>
            </p:nvSpPr>
            <p:spPr bwMode="auto">
              <a:xfrm>
                <a:off x="3891167" y="3808806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FB42515-20E7-47A7-AFF5-4DA13CD05778}"/>
                  </a:ext>
                </a:extLst>
              </p:cNvPr>
              <p:cNvSpPr txBox="1"/>
              <p:nvPr/>
            </p:nvSpPr>
            <p:spPr>
              <a:xfrm>
                <a:off x="3813531" y="5487265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149900E-6A40-445E-9150-88854EC56DE4}"/>
                  </a:ext>
                </a:extLst>
              </p:cNvPr>
              <p:cNvSpPr txBox="1"/>
              <p:nvPr/>
            </p:nvSpPr>
            <p:spPr>
              <a:xfrm>
                <a:off x="6546588" y="4049017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h3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D30EFD-87D4-498B-B996-F0C957E2DA09}"/>
                  </a:ext>
                </a:extLst>
              </p:cNvPr>
              <p:cNvSpPr txBox="1"/>
              <p:nvPr/>
            </p:nvSpPr>
            <p:spPr>
              <a:xfrm>
                <a:off x="7748540" y="2376709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h6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968B052-FA4A-4B67-8CA8-338F4A071D15}"/>
                  </a:ext>
                </a:extLst>
              </p:cNvPr>
              <p:cNvCxnSpPr/>
              <p:nvPr/>
            </p:nvCxnSpPr>
            <p:spPr bwMode="auto">
              <a:xfrm>
                <a:off x="8475215" y="5293041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D8F0E9A-E550-4482-9AFC-E90565D82A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78146" y="6210994"/>
                <a:ext cx="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D73F2B6-C5E0-4611-ADC2-E99ED2A4E95C}"/>
                  </a:ext>
                </a:extLst>
              </p:cNvPr>
              <p:cNvSpPr/>
              <p:nvPr/>
            </p:nvSpPr>
            <p:spPr bwMode="auto">
              <a:xfrm>
                <a:off x="7425656" y="6151663"/>
                <a:ext cx="277151" cy="2597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9BFD045-9E48-4C7C-9610-9B18BD1643C3}"/>
                  </a:ext>
                </a:extLst>
              </p:cNvPr>
              <p:cNvSpPr txBox="1"/>
              <p:nvPr/>
            </p:nvSpPr>
            <p:spPr>
              <a:xfrm>
                <a:off x="7748540" y="2376709"/>
                <a:ext cx="661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h6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6ED1874-F4FC-46F6-B7B1-B8F94FD17B0B}"/>
                  </a:ext>
                </a:extLst>
              </p:cNvPr>
              <p:cNvCxnSpPr>
                <a:stCxn id="150" idx="1"/>
                <a:endCxn id="129" idx="6"/>
              </p:cNvCxnSpPr>
              <p:nvPr/>
            </p:nvCxnSpPr>
            <p:spPr bwMode="auto">
              <a:xfrm flipH="1" flipV="1">
                <a:off x="4752398" y="5527231"/>
                <a:ext cx="2713846" cy="66246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EC4B7C3-ED08-42E1-8653-D0FBEA26CB21}"/>
                  </a:ext>
                </a:extLst>
              </p:cNvPr>
              <p:cNvCxnSpPr>
                <a:stCxn id="129" idx="0"/>
                <a:endCxn id="139" idx="5"/>
              </p:cNvCxnSpPr>
              <p:nvPr/>
            </p:nvCxnSpPr>
            <p:spPr bwMode="auto">
              <a:xfrm flipH="1" flipV="1">
                <a:off x="4127730" y="4030483"/>
                <a:ext cx="486093" cy="136689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F85CE59-BEE6-4B93-A51C-07DC9A5BFCCB}"/>
                  </a:ext>
                </a:extLst>
              </p:cNvPr>
              <p:cNvCxnSpPr>
                <a:stCxn id="139" idx="7"/>
                <a:endCxn id="124" idx="3"/>
              </p:cNvCxnSpPr>
              <p:nvPr/>
            </p:nvCxnSpPr>
            <p:spPr bwMode="auto">
              <a:xfrm flipV="1">
                <a:off x="4127730" y="2459647"/>
                <a:ext cx="1685951" cy="138719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630AFF-77FD-446F-A157-B006C57AC846}"/>
                  </a:ext>
                </a:extLst>
              </p:cNvPr>
              <p:cNvCxnSpPr>
                <a:stCxn id="124" idx="6"/>
                <a:endCxn id="121" idx="1"/>
              </p:cNvCxnSpPr>
              <p:nvPr/>
            </p:nvCxnSpPr>
            <p:spPr bwMode="auto">
              <a:xfrm>
                <a:off x="6050244" y="2367826"/>
                <a:ext cx="1857549" cy="73104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0BB5B29-0E96-40B0-9746-02951447E244}"/>
                  </a:ext>
                </a:extLst>
              </p:cNvPr>
              <p:cNvCxnSpPr>
                <a:stCxn id="121" idx="4"/>
                <a:endCxn id="150" idx="0"/>
              </p:cNvCxnSpPr>
              <p:nvPr/>
            </p:nvCxnSpPr>
            <p:spPr bwMode="auto">
              <a:xfrm flipH="1">
                <a:off x="7564232" y="3320550"/>
                <a:ext cx="441549" cy="28311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9B2B324-DBB4-4E5B-B82C-BC4F98460D07}"/>
                  </a:ext>
                </a:extLst>
              </p:cNvPr>
              <p:cNvCxnSpPr/>
              <p:nvPr/>
            </p:nvCxnSpPr>
            <p:spPr bwMode="auto">
              <a:xfrm flipH="1">
                <a:off x="7564231" y="3295406"/>
                <a:ext cx="441549" cy="283111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43F966E-9AC8-4CD4-96B6-C18333C936DA}"/>
              </a:ext>
            </a:extLst>
          </p:cNvPr>
          <p:cNvSpPr txBox="1"/>
          <p:nvPr/>
        </p:nvSpPr>
        <p:spPr>
          <a:xfrm>
            <a:off x="6986726" y="4087493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FFE3EE5-F8B4-446A-BD10-16165C45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797" y="3729571"/>
            <a:ext cx="2044003" cy="1129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293E-A0A2-4D76-A48B-5866429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6C6474E-8907-498F-BD48-FC4A0F05F669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4D26C1-003A-4CBC-BFFD-17C2175C1D98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4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D5EC5D-60BB-434F-B225-7EAEA2E20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15907"/>
              </p:ext>
            </p:extLst>
          </p:nvPr>
        </p:nvGraphicFramePr>
        <p:xfrm>
          <a:off x="2101905" y="1824891"/>
          <a:ext cx="7988190" cy="449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28480" imgH="3741480" progId="Paint.Picture">
                  <p:embed/>
                </p:oleObj>
              </mc:Choice>
              <mc:Fallback>
                <p:oleObj name="Bitmap Image" r:id="rId2" imgW="5928480" imgH="3741480" progId="Paint.Picture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4F2B02E6-0BD9-434F-B420-D577AA992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905" y="1824891"/>
                        <a:ext cx="7988190" cy="4496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5A57EAC-F4AD-404C-A9C2-23E27E79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1C29-DE52-40C6-9017-38057B11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5523"/>
            <a:ext cx="10620652" cy="30148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79B1769-F09F-4DF3-9259-239E136E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15</a:t>
            </a:fld>
            <a:endParaRPr lang="en-US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3B363-8491-4BD6-84B1-035C655B156A}"/>
              </a:ext>
            </a:extLst>
          </p:cNvPr>
          <p:cNvCxnSpPr/>
          <p:nvPr/>
        </p:nvCxnSpPr>
        <p:spPr bwMode="auto">
          <a:xfrm>
            <a:off x="2656995" y="4253422"/>
            <a:ext cx="6906105" cy="858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ECE5745-0CAC-4243-A16A-3AF190074E11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D5E60-6E20-49EB-9A65-97B6AF9A47AB}"/>
              </a:ext>
            </a:extLst>
          </p:cNvPr>
          <p:cNvCxnSpPr/>
          <p:nvPr/>
        </p:nvCxnSpPr>
        <p:spPr bwMode="auto">
          <a:xfrm flipH="1" flipV="1">
            <a:off x="4019550" y="5724525"/>
            <a:ext cx="1656271" cy="3619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60D96-FAB2-4516-A16B-647DCE19A017}"/>
              </a:ext>
            </a:extLst>
          </p:cNvPr>
          <p:cNvCxnSpPr/>
          <p:nvPr/>
        </p:nvCxnSpPr>
        <p:spPr bwMode="auto">
          <a:xfrm flipH="1" flipV="1">
            <a:off x="2619375" y="4339224"/>
            <a:ext cx="1209676" cy="12614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3D9F8-7EEF-47BD-93F3-4ED93E4AFBA8}"/>
              </a:ext>
            </a:extLst>
          </p:cNvPr>
          <p:cNvCxnSpPr/>
          <p:nvPr/>
        </p:nvCxnSpPr>
        <p:spPr bwMode="auto">
          <a:xfrm flipH="1">
            <a:off x="2585527" y="2168360"/>
            <a:ext cx="1538318" cy="20321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A07C3-F866-4218-8FD7-7EC7AAB4C480}"/>
              </a:ext>
            </a:extLst>
          </p:cNvPr>
          <p:cNvCxnSpPr/>
          <p:nvPr/>
        </p:nvCxnSpPr>
        <p:spPr bwMode="auto">
          <a:xfrm flipH="1" flipV="1">
            <a:off x="4257675" y="2168360"/>
            <a:ext cx="300037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10DA1-BEA2-4867-AE70-7599E2D2B454}"/>
              </a:ext>
            </a:extLst>
          </p:cNvPr>
          <p:cNvCxnSpPr/>
          <p:nvPr/>
        </p:nvCxnSpPr>
        <p:spPr bwMode="auto">
          <a:xfrm flipH="1" flipV="1">
            <a:off x="7410450" y="2234331"/>
            <a:ext cx="2295898" cy="204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CED97E-EF89-4C6A-858B-FB79842AADCC}"/>
              </a:ext>
            </a:extLst>
          </p:cNvPr>
          <p:cNvCxnSpPr/>
          <p:nvPr/>
        </p:nvCxnSpPr>
        <p:spPr bwMode="auto">
          <a:xfrm flipH="1">
            <a:off x="8172450" y="4439672"/>
            <a:ext cx="1533900" cy="12467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4FD3BC-1120-45F2-B74E-2389F0710D2D}"/>
              </a:ext>
            </a:extLst>
          </p:cNvPr>
          <p:cNvCxnSpPr/>
          <p:nvPr/>
        </p:nvCxnSpPr>
        <p:spPr bwMode="auto">
          <a:xfrm flipH="1">
            <a:off x="5757862" y="5724525"/>
            <a:ext cx="2233613" cy="3619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5604DC-8CA3-46DC-A23E-F20377B6EB00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repeatCount="indefinite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0435F2A-7A7E-4B9B-84A6-894478E06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07985"/>
              </p:ext>
            </p:extLst>
          </p:nvPr>
        </p:nvGraphicFramePr>
        <p:xfrm>
          <a:off x="1923309" y="3209607"/>
          <a:ext cx="8773265" cy="347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28480" imgH="3741480" progId="Paint.Picture">
                  <p:embed/>
                </p:oleObj>
              </mc:Choice>
              <mc:Fallback>
                <p:oleObj name="Bitmap Image" r:id="rId2" imgW="5928480" imgH="3741480" progId="Paint.Picture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0435F2A-7A7E-4B9B-84A6-894478E06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309" y="3209607"/>
                        <a:ext cx="8773265" cy="3478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11E1B94-D0FC-4AB0-A99B-08E9391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9D7E-9744-497E-A700-E2F6D5DD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3512"/>
            <a:ext cx="10972800" cy="24288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75C2C-F4B6-4323-99D0-03761F95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89740-1969-49BE-911C-9738AF182D07}"/>
              </a:ext>
            </a:extLst>
          </p:cNvPr>
          <p:cNvSpPr txBox="1"/>
          <p:nvPr/>
        </p:nvSpPr>
        <p:spPr>
          <a:xfrm>
            <a:off x="2230039" y="4436305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755A-1670-437E-BF3E-177ED76730CE}"/>
              </a:ext>
            </a:extLst>
          </p:cNvPr>
          <p:cNvSpPr txBox="1"/>
          <p:nvPr/>
        </p:nvSpPr>
        <p:spPr>
          <a:xfrm>
            <a:off x="10159908" y="4425735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17AA1-5F8B-44BA-88E3-5B91D369D33F}"/>
              </a:ext>
            </a:extLst>
          </p:cNvPr>
          <p:cNvSpPr txBox="1"/>
          <p:nvPr/>
        </p:nvSpPr>
        <p:spPr>
          <a:xfrm>
            <a:off x="5325443" y="4687345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EA4723-A153-4514-8F4D-4D9A9160A667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86C8DD-EE18-428D-9E0F-562F7FD71DF6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7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13DCA5-6548-4337-94AB-D71F719B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0073-1298-4D7D-B31A-958CE5A8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727"/>
            <a:ext cx="10972800" cy="19406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>
                <a:latin typeface="Avenir Next LT Pro" panose="020B0504020202020204" pitchFamily="34" charset="0"/>
                <a:cs typeface="Aldhabi" panose="020B0604020202020204" pitchFamily="2" charset="-78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52E3A-3715-445C-8CB4-ADDF47C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55D425C-9BCD-482D-8513-3716EF950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85965"/>
              </p:ext>
            </p:extLst>
          </p:nvPr>
        </p:nvGraphicFramePr>
        <p:xfrm>
          <a:off x="2038350" y="2970108"/>
          <a:ext cx="8572500" cy="339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28480" imgH="3741480" progId="Paint.Picture">
                  <p:embed/>
                </p:oleObj>
              </mc:Choice>
              <mc:Fallback>
                <p:oleObj name="Bitmap Image" r:id="rId2" imgW="5928480" imgH="3741480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55D425C-9BCD-482D-8513-3716EF950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970108"/>
                        <a:ext cx="8572500" cy="339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ADA70-F627-451B-924F-93AC23602BD0}"/>
              </a:ext>
            </a:extLst>
          </p:cNvPr>
          <p:cNvSpPr txBox="1"/>
          <p:nvPr/>
        </p:nvSpPr>
        <p:spPr>
          <a:xfrm>
            <a:off x="5381376" y="4531154"/>
            <a:ext cx="45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9A41F-D52E-4BC6-B56E-EA959CAE5984}"/>
              </a:ext>
            </a:extLst>
          </p:cNvPr>
          <p:cNvSpPr txBox="1"/>
          <p:nvPr/>
        </p:nvSpPr>
        <p:spPr>
          <a:xfrm>
            <a:off x="10001204" y="4146433"/>
            <a:ext cx="36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C39CB-B41A-476B-B3A8-1787F9AC8637}"/>
              </a:ext>
            </a:extLst>
          </p:cNvPr>
          <p:cNvSpPr txBox="1"/>
          <p:nvPr/>
        </p:nvSpPr>
        <p:spPr>
          <a:xfrm>
            <a:off x="2344101" y="4146433"/>
            <a:ext cx="36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DA6E38-D056-436B-AC5C-FCE528E1C72E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CC6E39-CD26-410E-8DA3-D50CFDF1435B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3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BA344-2667-4DFC-ABD3-4E91D728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027906"/>
            <a:ext cx="6837609" cy="59043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52943B-CE05-4D97-AC6F-14C81782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93B6-EB14-4288-AD5B-A281EE29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6483"/>
            <a:ext cx="10972800" cy="7810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6DC5E-0E98-47E2-89AA-E412DC1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7A88C1-29E9-4C80-AA9B-3EDFF4EC33BC}"/>
              </a:ext>
            </a:extLst>
          </p:cNvPr>
          <p:cNvSpPr/>
          <p:nvPr/>
        </p:nvSpPr>
        <p:spPr bwMode="auto">
          <a:xfrm>
            <a:off x="1162440" y="3427705"/>
            <a:ext cx="3200400" cy="179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528927-04A2-466C-8776-EB42FD91FCA8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4494DE-94D8-4F7D-A6A0-A3FC7B14314E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9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7EFD8-8BC7-403F-BC71-8E6B9BD9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09" y="895038"/>
            <a:ext cx="9547217" cy="59629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ECA7C7-D8ED-4C83-8B5C-3382AE1F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AA87-665F-48EF-8645-2AC650DD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66" y="3015701"/>
            <a:ext cx="3698994" cy="2015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13F6-1E25-4132-999D-C34355B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6B4862-D560-4A30-B8C5-99492289109E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6860A-5548-4A9C-A31F-B1053159633F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7B8321-E0C0-471C-BEAC-DD00F155C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2" y="589279"/>
            <a:ext cx="9601196" cy="130386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B9F88434-D45D-4027-9939-FA8F113A4F4A}"/>
              </a:ext>
            </a:extLst>
          </p:cNvPr>
          <p:cNvGrpSpPr>
            <a:grpSpLocks/>
          </p:cNvGrpSpPr>
          <p:nvPr/>
        </p:nvGrpSpPr>
        <p:grpSpPr bwMode="auto">
          <a:xfrm>
            <a:off x="3323432" y="1804883"/>
            <a:ext cx="762000" cy="665162"/>
            <a:chOff x="1110" y="2656"/>
            <a:chExt cx="1549" cy="1351"/>
          </a:xfrm>
        </p:grpSpPr>
        <p:sp>
          <p:nvSpPr>
            <p:cNvPr id="5148" name="AutoShape 4">
              <a:extLst>
                <a:ext uri="{FF2B5EF4-FFF2-40B4-BE49-F238E27FC236}">
                  <a16:creationId xmlns:a16="http://schemas.microsoft.com/office/drawing/2014/main" id="{E557A8C3-8144-4AA1-97C8-8EA4CD8BA7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49" name="AutoShape 5">
              <a:extLst>
                <a:ext uri="{FF2B5EF4-FFF2-40B4-BE49-F238E27FC236}">
                  <a16:creationId xmlns:a16="http://schemas.microsoft.com/office/drawing/2014/main" id="{190B4F04-024B-4268-96B5-EAEEBF6A1B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66" name="AutoShape 6">
              <a:extLst>
                <a:ext uri="{FF2B5EF4-FFF2-40B4-BE49-F238E27FC236}">
                  <a16:creationId xmlns:a16="http://schemas.microsoft.com/office/drawing/2014/main" id="{7F5EBB83-FDBE-4BA8-848A-37198E324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5124" name="Group 7">
            <a:extLst>
              <a:ext uri="{FF2B5EF4-FFF2-40B4-BE49-F238E27FC236}">
                <a16:creationId xmlns:a16="http://schemas.microsoft.com/office/drawing/2014/main" id="{A515A5BC-5FD8-4819-AA09-967B776D4AE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09863"/>
            <a:ext cx="762000" cy="665162"/>
            <a:chOff x="3174" y="2656"/>
            <a:chExt cx="1549" cy="1351"/>
          </a:xfrm>
        </p:grpSpPr>
        <p:sp>
          <p:nvSpPr>
            <p:cNvPr id="5145" name="AutoShape 8">
              <a:extLst>
                <a:ext uri="{FF2B5EF4-FFF2-40B4-BE49-F238E27FC236}">
                  <a16:creationId xmlns:a16="http://schemas.microsoft.com/office/drawing/2014/main" id="{E3B383D4-F78F-47C6-A899-840752E36C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46" name="AutoShape 9">
              <a:extLst>
                <a:ext uri="{FF2B5EF4-FFF2-40B4-BE49-F238E27FC236}">
                  <a16:creationId xmlns:a16="http://schemas.microsoft.com/office/drawing/2014/main" id="{30459890-9EBE-4080-9C12-BC7C711EBD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0" name="AutoShape 10">
              <a:extLst>
                <a:ext uri="{FF2B5EF4-FFF2-40B4-BE49-F238E27FC236}">
                  <a16:creationId xmlns:a16="http://schemas.microsoft.com/office/drawing/2014/main" id="{71265961-3A00-49BD-A4DB-5E10C4764B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5125" name="Line 11">
            <a:extLst>
              <a:ext uri="{FF2B5EF4-FFF2-40B4-BE49-F238E27FC236}">
                <a16:creationId xmlns:a16="http://schemas.microsoft.com/office/drawing/2014/main" id="{A9B3C5CE-DF81-4256-8965-CAD12EE59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0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id="{8C40554B-F213-495C-B4C5-1CC2C391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10540"/>
            <a:ext cx="419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Phạm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Thành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Luân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29D3E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7" name="Text Box 13">
            <a:extLst>
              <a:ext uri="{FF2B5EF4-FFF2-40B4-BE49-F238E27FC236}">
                <a16:creationId xmlns:a16="http://schemas.microsoft.com/office/drawing/2014/main" id="{59091EE8-3D38-4BAD-913C-DC814CC1F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49651" y="1893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5128" name="Line 14">
            <a:extLst>
              <a:ext uri="{FF2B5EF4-FFF2-40B4-BE49-F238E27FC236}">
                <a16:creationId xmlns:a16="http://schemas.microsoft.com/office/drawing/2014/main" id="{0C699635-A8A5-4AD2-9841-CF1190175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194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129" name="Text Box 15">
            <a:extLst>
              <a:ext uri="{FF2B5EF4-FFF2-40B4-BE49-F238E27FC236}">
                <a16:creationId xmlns:a16="http://schemas.microsoft.com/office/drawing/2014/main" id="{030C828F-B4E4-4B95-ABAB-EE024141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2709863"/>
            <a:ext cx="426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Huỳnh Văn Hùng</a:t>
            </a:r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id="{C5954D59-34F8-4F6C-90E2-377D4ED066D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49651" y="2808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5131" name="Group 17">
            <a:extLst>
              <a:ext uri="{FF2B5EF4-FFF2-40B4-BE49-F238E27FC236}">
                <a16:creationId xmlns:a16="http://schemas.microsoft.com/office/drawing/2014/main" id="{94784765-CBB4-4B62-B941-3700DCA8D87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02038"/>
            <a:ext cx="762000" cy="665162"/>
            <a:chOff x="1110" y="2656"/>
            <a:chExt cx="1549" cy="1351"/>
          </a:xfrm>
        </p:grpSpPr>
        <p:sp>
          <p:nvSpPr>
            <p:cNvPr id="5142" name="AutoShape 18">
              <a:extLst>
                <a:ext uri="{FF2B5EF4-FFF2-40B4-BE49-F238E27FC236}">
                  <a16:creationId xmlns:a16="http://schemas.microsoft.com/office/drawing/2014/main" id="{DD290E23-8606-45E8-840A-12FC0BABD4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43" name="AutoShape 19">
              <a:extLst>
                <a:ext uri="{FF2B5EF4-FFF2-40B4-BE49-F238E27FC236}">
                  <a16:creationId xmlns:a16="http://schemas.microsoft.com/office/drawing/2014/main" id="{389DEB7B-5377-4EF5-BF6F-5FF3D9C925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80" name="AutoShape 20">
              <a:extLst>
                <a:ext uri="{FF2B5EF4-FFF2-40B4-BE49-F238E27FC236}">
                  <a16:creationId xmlns:a16="http://schemas.microsoft.com/office/drawing/2014/main" id="{6E5B4AA1-D927-43F1-A23B-FEDD01EC6E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5132" name="Group 21">
            <a:extLst>
              <a:ext uri="{FF2B5EF4-FFF2-40B4-BE49-F238E27FC236}">
                <a16:creationId xmlns:a16="http://schemas.microsoft.com/office/drawing/2014/main" id="{EE55780D-F7D7-4F28-8854-40140219AE6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16438"/>
            <a:ext cx="762000" cy="665162"/>
            <a:chOff x="3174" y="2656"/>
            <a:chExt cx="1549" cy="1351"/>
          </a:xfrm>
        </p:grpSpPr>
        <p:sp>
          <p:nvSpPr>
            <p:cNvPr id="5139" name="AutoShape 22">
              <a:extLst>
                <a:ext uri="{FF2B5EF4-FFF2-40B4-BE49-F238E27FC236}">
                  <a16:creationId xmlns:a16="http://schemas.microsoft.com/office/drawing/2014/main" id="{3D27C8A2-BC41-4E87-B80D-E41A19F683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40" name="AutoShape 23">
              <a:extLst>
                <a:ext uri="{FF2B5EF4-FFF2-40B4-BE49-F238E27FC236}">
                  <a16:creationId xmlns:a16="http://schemas.microsoft.com/office/drawing/2014/main" id="{9D95B2E3-562D-43A5-B4DF-766A74F592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84" name="AutoShape 24">
              <a:extLst>
                <a:ext uri="{FF2B5EF4-FFF2-40B4-BE49-F238E27FC236}">
                  <a16:creationId xmlns:a16="http://schemas.microsoft.com/office/drawing/2014/main" id="{296F7BE4-1FA8-4291-90F5-161CBEA674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5133" name="Line 25">
            <a:extLst>
              <a:ext uri="{FF2B5EF4-FFF2-40B4-BE49-F238E27FC236}">
                <a16:creationId xmlns:a16="http://schemas.microsoft.com/office/drawing/2014/main" id="{4513A1E1-707D-49AC-832E-151986CB6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11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134" name="Text Box 26">
            <a:extLst>
              <a:ext uri="{FF2B5EF4-FFF2-40B4-BE49-F238E27FC236}">
                <a16:creationId xmlns:a16="http://schemas.microsoft.com/office/drawing/2014/main" id="{F34F03E4-A4A7-4B29-8859-08DEE8B8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284" y="4502430"/>
            <a:ext cx="426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Cao 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Đức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29D3E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5" name="Text Box 27">
            <a:extLst>
              <a:ext uri="{FF2B5EF4-FFF2-40B4-BE49-F238E27FC236}">
                <a16:creationId xmlns:a16="http://schemas.microsoft.com/office/drawing/2014/main" id="{18DD67D8-16CB-4034-B8B6-A01F9ACB42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49651" y="3700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5136" name="Line 28">
            <a:extLst>
              <a:ext uri="{FF2B5EF4-FFF2-40B4-BE49-F238E27FC236}">
                <a16:creationId xmlns:a16="http://schemas.microsoft.com/office/drawing/2014/main" id="{84861240-6630-4932-95C4-DD93A0061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320" y="511346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137" name="Text Box 29">
            <a:extLst>
              <a:ext uri="{FF2B5EF4-FFF2-40B4-BE49-F238E27FC236}">
                <a16:creationId xmlns:a16="http://schemas.microsoft.com/office/drawing/2014/main" id="{7A10FC89-F6F9-40E4-8711-878B252D5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09545"/>
            <a:ext cx="426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Đỗ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Minh 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29D3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29D3E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8" name="Text Box 30">
            <a:extLst>
              <a:ext uri="{FF2B5EF4-FFF2-40B4-BE49-F238E27FC236}">
                <a16:creationId xmlns:a16="http://schemas.microsoft.com/office/drawing/2014/main" id="{858C6689-6AD2-4F54-9A14-DF05483AE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49651" y="4614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CF41A-2783-4CC3-A6CD-0239F707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2E8C6E-9528-4D23-AEF4-D509091D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1C29-DE52-40C6-9017-38057B11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74" y="1374491"/>
            <a:ext cx="10620652" cy="30148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C3C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6706-AF05-476A-B703-DA18E4F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8BE8D5-E286-48AF-B15C-3AF9DF9B2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022669" y="4034819"/>
            <a:ext cx="4367214" cy="22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C915A8-C845-4FEB-91A0-FF0F49593657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131B-629E-4E42-91B0-79BB2D591AFE}"/>
              </a:ext>
            </a:extLst>
          </p:cNvPr>
          <p:cNvSpPr txBox="1"/>
          <p:nvPr/>
        </p:nvSpPr>
        <p:spPr>
          <a:xfrm>
            <a:off x="1593330" y="4389291"/>
            <a:ext cx="42676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3600" b="0" i="0" dirty="0" err="1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sz="36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thể tránh được chướng ngại vật, thì ô tô cũng vậy. </a:t>
            </a:r>
            <a:endParaRPr lang="en-US" sz="3600" b="0" i="0" dirty="0">
              <a:solidFill>
                <a:srgbClr val="3C3C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E9679-E217-4E2C-9E63-8BB43438094F}"/>
              </a:ext>
            </a:extLst>
          </p:cNvPr>
          <p:cNvSpPr txBox="1"/>
          <p:nvPr/>
        </p:nvSpPr>
        <p:spPr>
          <a:xfrm>
            <a:off x="1593330" y="2280493"/>
            <a:ext cx="41947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vi-VN" sz="3600" b="0" i="0" dirty="0">
                <a:solidFill>
                  <a:srgbClr val="3C3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tô như một tập hợp các điểm và đa giác chứa tất cả các điểm</a:t>
            </a:r>
            <a:endParaRPr lang="en-US" sz="36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34282A1-3F44-4316-8372-9ACC022D2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986587" y="1690688"/>
            <a:ext cx="4367213" cy="22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A2724-1986-403C-B52E-F257AD039D9F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22FB80-ECF4-47D7-A41D-5DF8E9E4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1C29-DE52-40C6-9017-38057B11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189"/>
            <a:ext cx="7124700" cy="434645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 các điểm mốc trên khuôn mặt được phát hiện bằng cách sử dụng Dlib,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thấy ranh giới của khuôn mặt bằng cách sử dụng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lồi</a:t>
            </a:r>
            <a:endParaRPr lang="en-US" sz="3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F30F-4F0C-4077-BF2D-AD9E2FF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469C88-56E1-47EE-8C6B-30141B27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64" y="1704512"/>
            <a:ext cx="3342073" cy="407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70737-124F-4D66-AA45-25345C8756A0}"/>
              </a:ext>
            </a:extLst>
          </p:cNvPr>
          <p:cNvSpPr txBox="1"/>
          <p:nvPr/>
        </p:nvSpPr>
        <p:spPr>
          <a:xfrm>
            <a:off x="396536" y="6057781"/>
            <a:ext cx="11398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8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https://learnopencv.com/face-swap-using-opencv-c-python/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6307AD-A8AA-45CB-B198-391B1AAB7E89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66C68-7F13-42BB-A608-B4DFDDB1C198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22FB80-ECF4-47D7-A41D-5DF8E9E4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1C29-DE52-40C6-9017-38057B11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75" y="6106820"/>
            <a:ext cx="7124700" cy="434645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77AC0-B657-4331-9FBC-5F450715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A74537-31D5-415C-9742-91CF0625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8" y="1543964"/>
            <a:ext cx="9725891" cy="432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B97F77-C5E4-4DF3-A033-2BF3EFD084BB}"/>
              </a:ext>
            </a:extLst>
          </p:cNvPr>
          <p:cNvSpPr txBox="1">
            <a:spLocks/>
          </p:cNvSpPr>
          <p:nvPr/>
        </p:nvSpPr>
        <p:spPr bwMode="black">
          <a:xfrm>
            <a:off x="609600" y="247357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6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31FADC-5618-44B6-83C9-BA6005660B22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9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349" y="1734857"/>
            <a:ext cx="106394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HÌNH TRONG MẶT PHẲNG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D1C7-4E4A-4062-8B54-F54A05D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468" y="332131"/>
            <a:ext cx="10325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ĐỔI AFFINE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3345" y="1733713"/>
            <a:ext cx="924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f(x, y)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g(x, y)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04" y="3921235"/>
            <a:ext cx="2476500" cy="87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3345" y="5107709"/>
            <a:ext cx="878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93" y="4997159"/>
            <a:ext cx="4743450" cy="13906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3710-AD6F-45AC-954D-E2CE0052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468" y="404956"/>
            <a:ext cx="10325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ĐỔI AFFINE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9840" y="2151727"/>
            <a:ext cx="924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454D-1860-427C-90CE-CA34FCF7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BDCC4-5B58-418C-A868-B482292F70C0}"/>
              </a:ext>
            </a:extLst>
          </p:cNvPr>
          <p:cNvSpPr txBox="1"/>
          <p:nvPr/>
        </p:nvSpPr>
        <p:spPr>
          <a:xfrm>
            <a:off x="2529840" y="2151727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Affine: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4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108" y="452581"/>
            <a:ext cx="10325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TỊNH TIẾN (TRANSLATION)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7468" y="1910047"/>
                <a:ext cx="74352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</a:t>
                </a:r>
                <a:r>
                  <a:rPr lang="en-US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tịnh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Q(x’, y’)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68" y="1910047"/>
                <a:ext cx="7435273" cy="1569660"/>
              </a:xfrm>
              <a:prstGeom prst="rect">
                <a:avLst/>
              </a:prstGeom>
              <a:blipFill>
                <a:blip r:embed="rId2"/>
                <a:stretch>
                  <a:fillRect l="-1887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36" y="3358662"/>
            <a:ext cx="2137779" cy="1111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23" y="4823102"/>
            <a:ext cx="3812677" cy="15332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B159E-6BB3-455C-A962-CD58887F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450659-8A7A-4D36-8C28-ADA7E5CA2380}"/>
              </a:ext>
            </a:extLst>
          </p:cNvPr>
          <p:cNvCxnSpPr>
            <a:cxnSpLocks/>
          </p:cNvCxnSpPr>
          <p:nvPr/>
        </p:nvCxnSpPr>
        <p:spPr>
          <a:xfrm>
            <a:off x="7779829" y="3747554"/>
            <a:ext cx="2788525" cy="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516CD9-E34D-4775-8709-EDFF73159E3B}"/>
                  </a:ext>
                </a:extLst>
              </p:cNvPr>
              <p:cNvSpPr txBox="1"/>
              <p:nvPr/>
            </p:nvSpPr>
            <p:spPr>
              <a:xfrm>
                <a:off x="8874440" y="3248596"/>
                <a:ext cx="692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516CD9-E34D-4775-8709-EDFF73159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440" y="3248596"/>
                <a:ext cx="6927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0FCC312-D8AF-43D0-927C-ED7FB6ECAC6B}"/>
              </a:ext>
            </a:extLst>
          </p:cNvPr>
          <p:cNvSpPr/>
          <p:nvPr/>
        </p:nvSpPr>
        <p:spPr>
          <a:xfrm>
            <a:off x="6763829" y="4213306"/>
            <a:ext cx="2031999" cy="19765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8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33333E-6 L 0.22865 0.003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109" y="471054"/>
            <a:ext cx="938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QUAY (ROTATION)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8645" y="1998047"/>
            <a:ext cx="7303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64" y="2777904"/>
            <a:ext cx="4047836" cy="35510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677B7-3679-4D08-A53D-5B3757C6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1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109" y="471054"/>
            <a:ext cx="938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QUAY (ROTATION)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545" y="1868881"/>
            <a:ext cx="8469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Q(O,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P(x, y)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P’(x’, y’).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41" r="56334"/>
          <a:stretch/>
        </p:blipFill>
        <p:spPr>
          <a:xfrm>
            <a:off x="1497909" y="2871711"/>
            <a:ext cx="3944818" cy="1785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3D0D3-98AC-4A80-9E52-EF545388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7D513-617E-40CD-A757-8FF3938E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4"/>
          <a:stretch/>
        </p:blipFill>
        <p:spPr>
          <a:xfrm>
            <a:off x="1313591" y="4654306"/>
            <a:ext cx="4313453" cy="1664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D8102-3713-4B39-B7A1-11DB532E8A9D}"/>
              </a:ext>
            </a:extLst>
          </p:cNvPr>
          <p:cNvSpPr txBox="1"/>
          <p:nvPr/>
        </p:nvSpPr>
        <p:spPr>
          <a:xfrm>
            <a:off x="7354458" y="5341589"/>
            <a:ext cx="60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60D84-E8E6-43A1-9528-160A5604C6EC}"/>
              </a:ext>
            </a:extLst>
          </p:cNvPr>
          <p:cNvSpPr txBox="1"/>
          <p:nvPr/>
        </p:nvSpPr>
        <p:spPr>
          <a:xfrm>
            <a:off x="7102766" y="5861849"/>
            <a:ext cx="42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7E50D-0A31-4068-AD3A-FB9B53A50F52}"/>
              </a:ext>
            </a:extLst>
          </p:cNvPr>
          <p:cNvCxnSpPr/>
          <p:nvPr/>
        </p:nvCxnSpPr>
        <p:spPr>
          <a:xfrm>
            <a:off x="7665419" y="5836448"/>
            <a:ext cx="2078182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3993C2-4942-4F25-8B90-B7B2C18DD269}"/>
              </a:ext>
            </a:extLst>
          </p:cNvPr>
          <p:cNvSpPr/>
          <p:nvPr/>
        </p:nvSpPr>
        <p:spPr>
          <a:xfrm>
            <a:off x="9885991" y="5341110"/>
            <a:ext cx="881070" cy="88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506CBA-01C8-4000-BF6D-7E0A4FB27341}"/>
              </a:ext>
            </a:extLst>
          </p:cNvPr>
          <p:cNvCxnSpPr>
            <a:cxnSpLocks/>
          </p:cNvCxnSpPr>
          <p:nvPr/>
        </p:nvCxnSpPr>
        <p:spPr>
          <a:xfrm flipV="1">
            <a:off x="7502239" y="3958442"/>
            <a:ext cx="0" cy="173407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D798DD-F2B4-4A36-AD8C-EDBACBE5A403}"/>
                  </a:ext>
                </a:extLst>
              </p:cNvPr>
              <p:cNvSpPr txBox="1"/>
              <p:nvPr/>
            </p:nvSpPr>
            <p:spPr>
              <a:xfrm>
                <a:off x="8549639" y="3055997"/>
                <a:ext cx="5112791" cy="745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D798DD-F2B4-4A36-AD8C-EDBACBE5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39" y="3055997"/>
                <a:ext cx="5112791" cy="745589"/>
              </a:xfrm>
              <a:prstGeom prst="rect">
                <a:avLst/>
              </a:prstGeom>
              <a:blipFill>
                <a:blip r:embed="rId3"/>
                <a:stretch>
                  <a:fillRect t="-4065"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path" presetSubtype="0" repeatCount="indefinite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4 -0.00162 L -0.02838 -0.16319 C -0.03424 -0.1993 -0.04999 -0.23541 -0.06979 -0.26666 C -0.09309 -0.29976 -0.11732 -0.31713 -0.13711 -0.32013 L -0.23321 -0.3375 " pathEditMode="relative" rAng="13140000" ptsTypes="A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2" grpId="1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DDEADF-7303-4A20-B6BA-DAD23292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36" y="1653025"/>
            <a:ext cx="6874164" cy="41503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50108" y="471054"/>
            <a:ext cx="1008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ĐỔI TỈ LỆ (SCALING)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7803" y="1616800"/>
            <a:ext cx="7435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0224"/>
          <a:stretch/>
        </p:blipFill>
        <p:spPr>
          <a:xfrm>
            <a:off x="2487642" y="2291762"/>
            <a:ext cx="2403475" cy="1808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0108" y="6089099"/>
            <a:ext cx="716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B72DF-5935-47DE-B81E-4E8CF5FD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694572-8EB6-4FF9-AAF7-AC797C13A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05"/>
          <a:stretch/>
        </p:blipFill>
        <p:spPr>
          <a:xfrm>
            <a:off x="1137803" y="3954325"/>
            <a:ext cx="5103155" cy="18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C3A386-DA1A-4BD6-A9A3-3D999764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805" y="410665"/>
            <a:ext cx="5641895" cy="20665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 </a:t>
            </a:r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28AC-BD3A-4B89-844B-B38EBAA1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126" name="Picture 6" descr="Xử Lý Ảnh với OpenCV: Phóng To, Thu Nhỏ và Xoay Ảnh — Computer Vision">
            <a:extLst>
              <a:ext uri="{FF2B5EF4-FFF2-40B4-BE49-F238E27FC236}">
                <a16:creationId xmlns:a16="http://schemas.microsoft.com/office/drawing/2014/main" id="{3CF9088D-5620-4AB7-840C-78E9EDE93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/>
          <a:stretch/>
        </p:blipFill>
        <p:spPr bwMode="auto">
          <a:xfrm>
            <a:off x="8720832" y="126203"/>
            <a:ext cx="2757736" cy="2524633"/>
          </a:xfrm>
          <a:custGeom>
            <a:avLst/>
            <a:gdLst/>
            <a:ahLst/>
            <a:cxnLst/>
            <a:rect l="l" t="t" r="r" b="b"/>
            <a:pathLst>
              <a:path w="2757736" h="2524633">
                <a:moveTo>
                  <a:pt x="21123" y="0"/>
                </a:moveTo>
                <a:lnTo>
                  <a:pt x="2731055" y="0"/>
                </a:lnTo>
                <a:lnTo>
                  <a:pt x="2730838" y="5093"/>
                </a:lnTo>
                <a:cubicBezTo>
                  <a:pt x="2730487" y="45377"/>
                  <a:pt x="2732295" y="85646"/>
                  <a:pt x="2738658" y="125789"/>
                </a:cubicBezTo>
                <a:cubicBezTo>
                  <a:pt x="2756621" y="238377"/>
                  <a:pt x="2761924" y="352450"/>
                  <a:pt x="2754463" y="466085"/>
                </a:cubicBezTo>
                <a:cubicBezTo>
                  <a:pt x="2744150" y="620982"/>
                  <a:pt x="2730085" y="775628"/>
                  <a:pt x="2725799" y="930904"/>
                </a:cubicBezTo>
                <a:cubicBezTo>
                  <a:pt x="2721780" y="1082146"/>
                  <a:pt x="2734774" y="1233389"/>
                  <a:pt x="2744685" y="1383875"/>
                </a:cubicBezTo>
                <a:cubicBezTo>
                  <a:pt x="2759152" y="1603429"/>
                  <a:pt x="2748838" y="1823108"/>
                  <a:pt x="2739863" y="2042788"/>
                </a:cubicBezTo>
                <a:cubicBezTo>
                  <a:pt x="2736448" y="2125925"/>
                  <a:pt x="2737930" y="2209061"/>
                  <a:pt x="2740205" y="2292197"/>
                </a:cubicBezTo>
                <a:lnTo>
                  <a:pt x="2744484" y="2501376"/>
                </a:lnTo>
                <a:lnTo>
                  <a:pt x="2513574" y="2517337"/>
                </a:lnTo>
                <a:cubicBezTo>
                  <a:pt x="2415696" y="2521959"/>
                  <a:pt x="2317754" y="2524358"/>
                  <a:pt x="2219717" y="2524288"/>
                </a:cubicBezTo>
                <a:cubicBezTo>
                  <a:pt x="2139473" y="2526009"/>
                  <a:pt x="2059213" y="2521297"/>
                  <a:pt x="1979578" y="2510176"/>
                </a:cubicBezTo>
                <a:cubicBezTo>
                  <a:pt x="1865287" y="2491406"/>
                  <a:pt x="1749852" y="2477294"/>
                  <a:pt x="1633783" y="2489008"/>
                </a:cubicBezTo>
                <a:cubicBezTo>
                  <a:pt x="1553779" y="2497192"/>
                  <a:pt x="1473902" y="2501991"/>
                  <a:pt x="1393517" y="2501709"/>
                </a:cubicBezTo>
                <a:cubicBezTo>
                  <a:pt x="1208744" y="2501709"/>
                  <a:pt x="1023847" y="2500016"/>
                  <a:pt x="839074" y="2503543"/>
                </a:cubicBezTo>
                <a:cubicBezTo>
                  <a:pt x="674622" y="2506648"/>
                  <a:pt x="510804" y="2513421"/>
                  <a:pt x="346224" y="2496346"/>
                </a:cubicBezTo>
                <a:cubicBezTo>
                  <a:pt x="285491" y="2490066"/>
                  <a:pt x="224679" y="2485859"/>
                  <a:pt x="163814" y="2483127"/>
                </a:cubicBezTo>
                <a:lnTo>
                  <a:pt x="18517" y="2479653"/>
                </a:lnTo>
                <a:lnTo>
                  <a:pt x="18260" y="2465175"/>
                </a:lnTo>
                <a:cubicBezTo>
                  <a:pt x="17160" y="2423362"/>
                  <a:pt x="16458" y="2381580"/>
                  <a:pt x="22836" y="2339990"/>
                </a:cubicBezTo>
                <a:cubicBezTo>
                  <a:pt x="31895" y="2273000"/>
                  <a:pt x="32239" y="2205116"/>
                  <a:pt x="23857" y="2138036"/>
                </a:cubicBezTo>
                <a:cubicBezTo>
                  <a:pt x="8778" y="2011225"/>
                  <a:pt x="9721" y="1883023"/>
                  <a:pt x="26663" y="1756454"/>
                </a:cubicBezTo>
                <a:cubicBezTo>
                  <a:pt x="37125" y="1682587"/>
                  <a:pt x="43121" y="1606552"/>
                  <a:pt x="24367" y="1534088"/>
                </a:cubicBezTo>
                <a:cubicBezTo>
                  <a:pt x="-19775" y="1363773"/>
                  <a:pt x="5996" y="1193203"/>
                  <a:pt x="24367" y="1023781"/>
                </a:cubicBezTo>
                <a:cubicBezTo>
                  <a:pt x="35530" y="932794"/>
                  <a:pt x="35786" y="840798"/>
                  <a:pt x="25133" y="749747"/>
                </a:cubicBezTo>
                <a:cubicBezTo>
                  <a:pt x="6226" y="615268"/>
                  <a:pt x="2577" y="479090"/>
                  <a:pt x="14289" y="343797"/>
                </a:cubicBezTo>
                <a:cubicBezTo>
                  <a:pt x="24877" y="233188"/>
                  <a:pt x="35339" y="122324"/>
                  <a:pt x="22581" y="108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QDCoder - Bài tập">
            <a:extLst>
              <a:ext uri="{FF2B5EF4-FFF2-40B4-BE49-F238E27FC236}">
                <a16:creationId xmlns:a16="http://schemas.microsoft.com/office/drawing/2014/main" id="{0344D027-C3DF-47DF-83D3-B41E7960E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8" b="2"/>
          <a:stretch/>
        </p:blipFill>
        <p:spPr bwMode="auto">
          <a:xfrm>
            <a:off x="6252614" y="251364"/>
            <a:ext cx="2852627" cy="2520152"/>
          </a:xfrm>
          <a:custGeom>
            <a:avLst/>
            <a:gdLst/>
            <a:ahLst/>
            <a:cxnLst/>
            <a:rect l="l" t="t" r="r" b="b"/>
            <a:pathLst>
              <a:path w="2852627" h="2520152">
                <a:moveTo>
                  <a:pt x="10064" y="0"/>
                </a:moveTo>
                <a:lnTo>
                  <a:pt x="2852627" y="0"/>
                </a:lnTo>
                <a:lnTo>
                  <a:pt x="2852627" y="2486586"/>
                </a:lnTo>
                <a:lnTo>
                  <a:pt x="2722923" y="2488164"/>
                </a:lnTo>
                <a:cubicBezTo>
                  <a:pt x="2674488" y="2490004"/>
                  <a:pt x="2626073" y="2493170"/>
                  <a:pt x="2577690" y="2497898"/>
                </a:cubicBezTo>
                <a:cubicBezTo>
                  <a:pt x="2399458" y="2512970"/>
                  <a:pt x="2220528" y="2515143"/>
                  <a:pt x="2042042" y="2504390"/>
                </a:cubicBezTo>
                <a:cubicBezTo>
                  <a:pt x="1880764" y="2496911"/>
                  <a:pt x="1719740" y="2478563"/>
                  <a:pt x="1558080" y="2494228"/>
                </a:cubicBezTo>
                <a:cubicBezTo>
                  <a:pt x="1502460" y="2499592"/>
                  <a:pt x="1447854" y="2512575"/>
                  <a:pt x="1391850" y="2515538"/>
                </a:cubicBezTo>
                <a:cubicBezTo>
                  <a:pt x="1129488" y="2529651"/>
                  <a:pt x="868014" y="2508482"/>
                  <a:pt x="606540" y="2491124"/>
                </a:cubicBezTo>
                <a:cubicBezTo>
                  <a:pt x="511296" y="2484774"/>
                  <a:pt x="416054" y="2477012"/>
                  <a:pt x="320810" y="2494370"/>
                </a:cubicBezTo>
                <a:cubicBezTo>
                  <a:pt x="240438" y="2508129"/>
                  <a:pt x="158860" y="2510966"/>
                  <a:pt x="77878" y="2502837"/>
                </a:cubicBezTo>
                <a:lnTo>
                  <a:pt x="9154" y="2498029"/>
                </a:lnTo>
                <a:lnTo>
                  <a:pt x="8320" y="2462991"/>
                </a:lnTo>
                <a:cubicBezTo>
                  <a:pt x="6579" y="2338090"/>
                  <a:pt x="-9495" y="2212684"/>
                  <a:pt x="8320" y="2088414"/>
                </a:cubicBezTo>
                <a:cubicBezTo>
                  <a:pt x="37454" y="1869137"/>
                  <a:pt x="41459" y="1647554"/>
                  <a:pt x="20242" y="1427484"/>
                </a:cubicBezTo>
                <a:cubicBezTo>
                  <a:pt x="-386" y="1179282"/>
                  <a:pt x="-1860" y="930008"/>
                  <a:pt x="15822" y="681605"/>
                </a:cubicBezTo>
                <a:cubicBezTo>
                  <a:pt x="28413" y="497593"/>
                  <a:pt x="37789" y="313203"/>
                  <a:pt x="26537" y="128561"/>
                </a:cubicBezTo>
                <a:cubicBezTo>
                  <a:pt x="24327" y="93208"/>
                  <a:pt x="18400" y="58296"/>
                  <a:pt x="12757" y="2341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Text Box 21">
            <a:extLst>
              <a:ext uri="{FF2B5EF4-FFF2-40B4-BE49-F238E27FC236}">
                <a16:creationId xmlns:a16="http://schemas.microsoft.com/office/drawing/2014/main" id="{EB8763BC-8889-4CBC-9BD4-37ACF3D79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843784"/>
            <a:ext cx="5221224" cy="33284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en-US" sz="2200" dirty="0">
              <a:latin typeface="+mn-lt"/>
            </a:endParaRPr>
          </a:p>
        </p:txBody>
      </p:sp>
      <p:pic>
        <p:nvPicPr>
          <p:cNvPr id="5122" name="Picture 2" descr="Image Transforms - Hough Transform">
            <a:extLst>
              <a:ext uri="{FF2B5EF4-FFF2-40B4-BE49-F238E27FC236}">
                <a16:creationId xmlns:a16="http://schemas.microsoft.com/office/drawing/2014/main" id="{2D91BBA1-05F4-40DF-8F0B-A9B9501A1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8" r="-2" b="3615"/>
          <a:stretch/>
        </p:blipFill>
        <p:spPr bwMode="auto">
          <a:xfrm>
            <a:off x="6388701" y="2716074"/>
            <a:ext cx="5803299" cy="4141924"/>
          </a:xfrm>
          <a:custGeom>
            <a:avLst/>
            <a:gdLst/>
            <a:ahLst/>
            <a:cxnLst/>
            <a:rect l="l" t="t" r="r" b="b"/>
            <a:pathLst>
              <a:path w="5803299" h="4141924">
                <a:moveTo>
                  <a:pt x="4086182" y="1329"/>
                </a:moveTo>
                <a:cubicBezTo>
                  <a:pt x="4156698" y="-1238"/>
                  <a:pt x="4227324" y="-85"/>
                  <a:pt x="4297823" y="4799"/>
                </a:cubicBezTo>
                <a:cubicBezTo>
                  <a:pt x="4587107" y="19899"/>
                  <a:pt x="4876647" y="16089"/>
                  <a:pt x="5166059" y="27661"/>
                </a:cubicBezTo>
                <a:cubicBezTo>
                  <a:pt x="5261555" y="31612"/>
                  <a:pt x="5356545" y="10444"/>
                  <a:pt x="5451787" y="9315"/>
                </a:cubicBezTo>
                <a:cubicBezTo>
                  <a:pt x="5565889" y="7904"/>
                  <a:pt x="5680275" y="12949"/>
                  <a:pt x="5794837" y="16636"/>
                </a:cubicBezTo>
                <a:lnTo>
                  <a:pt x="5803299" y="16810"/>
                </a:lnTo>
                <a:lnTo>
                  <a:pt x="5803299" y="4141924"/>
                </a:lnTo>
                <a:lnTo>
                  <a:pt x="25520" y="4141924"/>
                </a:lnTo>
                <a:lnTo>
                  <a:pt x="38276" y="3985509"/>
                </a:lnTo>
                <a:cubicBezTo>
                  <a:pt x="68779" y="3844294"/>
                  <a:pt x="65552" y="3697862"/>
                  <a:pt x="28835" y="3558127"/>
                </a:cubicBezTo>
                <a:cubicBezTo>
                  <a:pt x="-4463" y="3426468"/>
                  <a:pt x="-11352" y="3294426"/>
                  <a:pt x="21053" y="3161618"/>
                </a:cubicBezTo>
                <a:cubicBezTo>
                  <a:pt x="51646" y="3038188"/>
                  <a:pt x="50153" y="2908978"/>
                  <a:pt x="16716" y="2786288"/>
                </a:cubicBezTo>
                <a:cubicBezTo>
                  <a:pt x="9316" y="2754521"/>
                  <a:pt x="4787" y="2722155"/>
                  <a:pt x="3192" y="2689584"/>
                </a:cubicBezTo>
                <a:cubicBezTo>
                  <a:pt x="-6887" y="2570683"/>
                  <a:pt x="10081" y="2453440"/>
                  <a:pt x="24242" y="2335942"/>
                </a:cubicBezTo>
                <a:cubicBezTo>
                  <a:pt x="33683" y="2261054"/>
                  <a:pt x="48099" y="2185401"/>
                  <a:pt x="24242" y="2111279"/>
                </a:cubicBezTo>
                <a:cubicBezTo>
                  <a:pt x="7899" y="2059623"/>
                  <a:pt x="4264" y="2004791"/>
                  <a:pt x="13654" y="1951426"/>
                </a:cubicBezTo>
                <a:cubicBezTo>
                  <a:pt x="29486" y="1856713"/>
                  <a:pt x="32790" y="1760329"/>
                  <a:pt x="23477" y="1664761"/>
                </a:cubicBezTo>
                <a:cubicBezTo>
                  <a:pt x="17328" y="1601751"/>
                  <a:pt x="18272" y="1538243"/>
                  <a:pt x="26284" y="1475437"/>
                </a:cubicBezTo>
                <a:cubicBezTo>
                  <a:pt x="36872" y="1390981"/>
                  <a:pt x="53330" y="1304994"/>
                  <a:pt x="33300" y="1220284"/>
                </a:cubicBezTo>
                <a:cubicBezTo>
                  <a:pt x="1406" y="1085690"/>
                  <a:pt x="7785" y="951224"/>
                  <a:pt x="20543" y="815610"/>
                </a:cubicBezTo>
                <a:cubicBezTo>
                  <a:pt x="30111" y="714697"/>
                  <a:pt x="40700" y="612636"/>
                  <a:pt x="21563" y="510574"/>
                </a:cubicBezTo>
                <a:cubicBezTo>
                  <a:pt x="13335" y="463218"/>
                  <a:pt x="13335" y="414790"/>
                  <a:pt x="21563" y="367433"/>
                </a:cubicBezTo>
                <a:cubicBezTo>
                  <a:pt x="31514" y="303645"/>
                  <a:pt x="40955" y="240494"/>
                  <a:pt x="28197" y="176068"/>
                </a:cubicBezTo>
                <a:cubicBezTo>
                  <a:pt x="22584" y="148001"/>
                  <a:pt x="18374" y="119679"/>
                  <a:pt x="15439" y="91357"/>
                </a:cubicBezTo>
                <a:lnTo>
                  <a:pt x="13471" y="15444"/>
                </a:lnTo>
                <a:lnTo>
                  <a:pt x="161497" y="23093"/>
                </a:lnTo>
                <a:cubicBezTo>
                  <a:pt x="242184" y="25544"/>
                  <a:pt x="322886" y="25615"/>
                  <a:pt x="403652" y="21310"/>
                </a:cubicBezTo>
                <a:cubicBezTo>
                  <a:pt x="579090" y="9611"/>
                  <a:pt x="755048" y="12123"/>
                  <a:pt x="930155" y="28790"/>
                </a:cubicBezTo>
                <a:cubicBezTo>
                  <a:pt x="934727" y="29284"/>
                  <a:pt x="939871" y="27908"/>
                  <a:pt x="944744" y="27978"/>
                </a:cubicBezTo>
                <a:lnTo>
                  <a:pt x="944756" y="27986"/>
                </a:lnTo>
                <a:lnTo>
                  <a:pt x="949368" y="27641"/>
                </a:lnTo>
                <a:lnTo>
                  <a:pt x="981805" y="30065"/>
                </a:lnTo>
                <a:lnTo>
                  <a:pt x="983936" y="28984"/>
                </a:lnTo>
                <a:cubicBezTo>
                  <a:pt x="988825" y="29108"/>
                  <a:pt x="993905" y="30625"/>
                  <a:pt x="998603" y="30483"/>
                </a:cubicBezTo>
                <a:cubicBezTo>
                  <a:pt x="1047368" y="29496"/>
                  <a:pt x="1096133" y="30483"/>
                  <a:pt x="1144770" y="25121"/>
                </a:cubicBezTo>
                <a:cubicBezTo>
                  <a:pt x="1267037" y="10007"/>
                  <a:pt x="1390204" y="6041"/>
                  <a:pt x="1513043" y="13266"/>
                </a:cubicBezTo>
                <a:cubicBezTo>
                  <a:pt x="1691465" y="24557"/>
                  <a:pt x="1870141" y="31472"/>
                  <a:pt x="2048943" y="16089"/>
                </a:cubicBezTo>
                <a:cubicBezTo>
                  <a:pt x="2150537" y="7480"/>
                  <a:pt x="2252129" y="-1693"/>
                  <a:pt x="2353721" y="10161"/>
                </a:cubicBezTo>
                <a:cubicBezTo>
                  <a:pt x="2440545" y="21000"/>
                  <a:pt x="2528079" y="22750"/>
                  <a:pt x="2615195" y="15383"/>
                </a:cubicBezTo>
                <a:cubicBezTo>
                  <a:pt x="2710489" y="8045"/>
                  <a:pt x="2806139" y="8045"/>
                  <a:pt x="2901433" y="15383"/>
                </a:cubicBezTo>
                <a:cubicBezTo>
                  <a:pt x="2992739" y="21029"/>
                  <a:pt x="3084299" y="30483"/>
                  <a:pt x="3175351" y="20323"/>
                </a:cubicBezTo>
                <a:cubicBezTo>
                  <a:pt x="3303357" y="6210"/>
                  <a:pt x="3430983" y="10867"/>
                  <a:pt x="3558737" y="19476"/>
                </a:cubicBezTo>
                <a:cubicBezTo>
                  <a:pt x="3664265" y="26532"/>
                  <a:pt x="3770177" y="36834"/>
                  <a:pt x="3875197" y="20181"/>
                </a:cubicBezTo>
                <a:cubicBezTo>
                  <a:pt x="3945258" y="10183"/>
                  <a:pt x="4015665" y="3895"/>
                  <a:pt x="4086182" y="13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AutoShape 8">
            <a:extLst>
              <a:ext uri="{FF2B5EF4-FFF2-40B4-BE49-F238E27FC236}">
                <a16:creationId xmlns:a16="http://schemas.microsoft.com/office/drawing/2014/main" id="{7E7DDC69-9492-45AF-BC95-26610D99DB12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6392864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1D528D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54E78-FF97-43CA-ACEB-49428E5F177B}"/>
              </a:ext>
            </a:extLst>
          </p:cNvPr>
          <p:cNvSpPr txBox="1"/>
          <p:nvPr/>
        </p:nvSpPr>
        <p:spPr>
          <a:xfrm>
            <a:off x="699856" y="3071929"/>
            <a:ext cx="438727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LỒI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D4A2DA-DFDE-4306-BF42-DA314CB28141}"/>
              </a:ext>
            </a:extLst>
          </p:cNvPr>
          <p:cNvSpPr txBox="1"/>
          <p:nvPr/>
        </p:nvSpPr>
        <p:spPr>
          <a:xfrm>
            <a:off x="609599" y="5653141"/>
            <a:ext cx="4488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HÌNH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FBCCC-6EF2-4E87-AB35-1E352434C065}"/>
              </a:ext>
            </a:extLst>
          </p:cNvPr>
          <p:cNvSpPr txBox="1"/>
          <p:nvPr/>
        </p:nvSpPr>
        <p:spPr>
          <a:xfrm>
            <a:off x="776056" y="3987749"/>
            <a:ext cx="41545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DC335-AD32-47BE-BAD6-E19C74843382}"/>
              </a:ext>
            </a:extLst>
          </p:cNvPr>
          <p:cNvCxnSpPr>
            <a:cxnSpLocks/>
          </p:cNvCxnSpPr>
          <p:nvPr/>
        </p:nvCxnSpPr>
        <p:spPr>
          <a:xfrm>
            <a:off x="238499" y="2705357"/>
            <a:ext cx="5857501" cy="10717"/>
          </a:xfrm>
          <a:prstGeom prst="line">
            <a:avLst/>
          </a:prstGeom>
          <a:ln w="57150" cap="rnd">
            <a:gradFill>
              <a:gsLst>
                <a:gs pos="64602">
                  <a:srgbClr val="B5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108" y="471054"/>
            <a:ext cx="1008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BIẾN DẠNG (SHEARING)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50109" y="1320523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027" y="1859340"/>
            <a:ext cx="9759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600" dirty="0">
                <a:solidFill>
                  <a:srgbClr val="000000"/>
                </a:solidFill>
                <a:latin typeface="+mj-lt"/>
              </a:rPr>
              <a:t>Phép biến đổi thay đổi hình dạng của đối tượng.</a:t>
            </a:r>
            <a:endParaRPr lang="en-US" sz="36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7041"/>
          <a:stretch/>
        </p:blipFill>
        <p:spPr>
          <a:xfrm>
            <a:off x="2321190" y="2496805"/>
            <a:ext cx="3458265" cy="24891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07FE4-B70D-4F61-A325-F8BE443F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F45C7-DBF6-4240-82C6-9E83DF74F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6" t="2224" r="743" b="-2224"/>
          <a:stretch/>
        </p:blipFill>
        <p:spPr>
          <a:xfrm>
            <a:off x="838200" y="4421239"/>
            <a:ext cx="5831049" cy="2232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E5D8FC-206F-4A3F-95B6-2439313F37BC}"/>
              </a:ext>
            </a:extLst>
          </p:cNvPr>
          <p:cNvSpPr/>
          <p:nvPr/>
        </p:nvSpPr>
        <p:spPr>
          <a:xfrm>
            <a:off x="8539405" y="3613666"/>
            <a:ext cx="2662810" cy="192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A3DBAB3-07AE-4B13-8A4A-DE464AE084AA}"/>
              </a:ext>
            </a:extLst>
          </p:cNvPr>
          <p:cNvSpPr/>
          <p:nvPr/>
        </p:nvSpPr>
        <p:spPr>
          <a:xfrm rot="20958413">
            <a:off x="8294466" y="3120363"/>
            <a:ext cx="3152686" cy="21746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81" y="393824"/>
            <a:ext cx="1183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PHÉP BIẾN HÌNH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581" y="5756185"/>
            <a:ext cx="1086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Paint, Word,…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uyển hợp hình ảnh hoa hồng đỏ đẹp nhất - Nữ hoàng của các loài hoa - Zicxa hình  ảnh | Hoa hồng, Hình ảnh, Ho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64" y="2643776"/>
            <a:ext cx="2085976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uyển hợp hình ảnh hoa hồng đỏ đẹp nhất - Nữ hoàng của các loài hoa - Zicxa hình  ảnh | Hoa hồng, Hình ảnh, H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98" y="1738902"/>
            <a:ext cx="387638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4932364" y="3329576"/>
            <a:ext cx="1038225" cy="78105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6BBA-E86B-48BE-8D7E-90F8B50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09" y="474797"/>
            <a:ext cx="1183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PHÉP BIẾN HÌNH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963" y="2025623"/>
            <a:ext cx="5264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(Template Matching)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01C84A8-470C-47CD-8476-1F3F7EA1F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0700-2656-4B24-85FF-871FBB7D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34" y="1611036"/>
            <a:ext cx="4688373" cy="2344187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2397035-CE9E-40E9-B7EB-AB8424277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54D0F-C80B-4757-9F2A-A9F436C0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34" y="4231177"/>
            <a:ext cx="4688374" cy="234418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7DCA1C-C606-41C5-90EE-1E1EA7AE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27" y="4419847"/>
            <a:ext cx="731064" cy="73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51DB8-A872-44B1-BA13-6A49B52ED7CC}"/>
              </a:ext>
            </a:extLst>
          </p:cNvPr>
          <p:cNvSpPr txBox="1"/>
          <p:nvPr/>
        </p:nvSpPr>
        <p:spPr>
          <a:xfrm>
            <a:off x="2144857" y="5382929"/>
            <a:ext cx="447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C481A-BD0C-4080-A801-F9A26079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Transforms - Hough Transform">
            <a:extLst>
              <a:ext uri="{FF2B5EF4-FFF2-40B4-BE49-F238E27FC236}">
                <a16:creationId xmlns:a16="http://schemas.microsoft.com/office/drawing/2014/main" id="{D4F0D3CA-4FFB-4666-A5F0-697A61018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/>
          <a:stretch/>
        </p:blipFill>
        <p:spPr bwMode="auto">
          <a:xfrm>
            <a:off x="3015762" y="10"/>
            <a:ext cx="91762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90802-E201-451D-B1A1-FDA8A96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193365" cy="2697034"/>
          </a:xfrm>
        </p:spPr>
        <p:txBody>
          <a:bodyPr anchor="b"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Hough Transform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EE2E-0CF9-4030-90F7-BD86C0D7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9419-BC4F-4C55-8871-B37AA436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964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844D-05B9-421B-93EC-0C4FD315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825B-F040-44A2-999F-146A6FBF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36" y="5652982"/>
            <a:ext cx="11383053" cy="636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huật toán phát hiện đường thẳng khá hiệu quả trong xử lý ảnh.</a:t>
            </a:r>
            <a:endParaRPr lang="vi-V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4EB5-56B0-417A-8DA1-D473989E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FF432-A804-419D-A7F4-811703EF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1" y="1623315"/>
            <a:ext cx="10446177" cy="34820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90A5D-0F26-40FA-99F4-27EFF85EB20B}"/>
              </a:ext>
            </a:extLst>
          </p:cNvPr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51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gh Transform using OpenCV | Learn OpenCV">
            <a:extLst>
              <a:ext uri="{FF2B5EF4-FFF2-40B4-BE49-F238E27FC236}">
                <a16:creationId xmlns:a16="http://schemas.microsoft.com/office/drawing/2014/main" id="{35EFBE91-1F05-454F-96D7-7719FC08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46" y="1398741"/>
            <a:ext cx="8460657" cy="55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09597-5F72-4865-969F-250E26C6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74" y="289595"/>
            <a:ext cx="8911687" cy="1280890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đường thẳng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03A227-C1F1-444E-8891-9C2B2941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4" y="1830408"/>
            <a:ext cx="5054693" cy="3014985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endParaRPr lang="en-US" sz="2000" kern="12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BA44-EE24-41BA-A977-703F3611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8D2B-3C45-4B27-91AE-74FA7D377980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AA11D-AE64-4C1E-AFE2-5716833D4CEB}"/>
              </a:ext>
            </a:extLst>
          </p:cNvPr>
          <p:cNvSpPr txBox="1"/>
          <p:nvPr/>
        </p:nvSpPr>
        <p:spPr>
          <a:xfrm>
            <a:off x="1262629" y="3429621"/>
            <a:ext cx="6391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 + By + C = 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43ABE-CA06-4F1B-98B0-0884EA6A2898}"/>
              </a:ext>
            </a:extLst>
          </p:cNvPr>
          <p:cNvSpPr txBox="1"/>
          <p:nvPr/>
        </p:nvSpPr>
        <p:spPr>
          <a:xfrm>
            <a:off x="1191492" y="4751373"/>
            <a:ext cx="6391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y </a:t>
            </a:r>
            <a:r>
              <a:rPr lang="en-US" sz="40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4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17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3EB5E310-334D-4745-86A0-13BE6ED79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5" b="1665"/>
          <a:stretch/>
        </p:blipFill>
        <p:spPr>
          <a:xfrm>
            <a:off x="0" y="1269206"/>
            <a:ext cx="12460785" cy="5387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C99806-D636-473A-B0C3-78BBE53E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67" y="191294"/>
            <a:ext cx="8911687" cy="12808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5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FB1F3-EEA4-43C5-B85E-0BC9BB887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81216-84AF-4410-8092-C60BD11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537E-AFF5-4834-9F31-292DCB3BF33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45EA57-7438-466D-91BD-0B966B4C537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E462B-5DAE-465D-9810-8F00BA9EBDC3}"/>
              </a:ext>
            </a:extLst>
          </p:cNvPr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9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B3F-7235-453C-98E6-DB1D8560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sz="5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endParaRPr lang="en-US" sz="5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070A-8BEA-464D-86D1-E37529A9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244" y="1762431"/>
            <a:ext cx="9304556" cy="42935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point (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each angle 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l-GR" sz="3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ρ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x*cos(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y*sin(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A[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3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ρ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θ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36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ρ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&gt; Threshold : return a 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E4B54-CD49-437A-ACF4-BEFDE285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7F45F-2F88-4B34-9632-EEE671E65A92}"/>
              </a:ext>
            </a:extLst>
          </p:cNvPr>
          <p:cNvSpPr txBox="1"/>
          <p:nvPr/>
        </p:nvSpPr>
        <p:spPr>
          <a:xfrm>
            <a:off x="971550" y="1529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</a:t>
            </a:r>
            <a:endParaRPr lang="en-US" sz="5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E0109-8730-4776-B3D9-81E6C548D452}"/>
              </a:ext>
            </a:extLst>
          </p:cNvPr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99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CCE6E1-3575-49FA-A76C-0EF7241404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2879" y="3444806"/>
            <a:ext cx="4799775" cy="246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AB34B-40E2-4D72-837E-4BD52C01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9014"/>
            <a:ext cx="3900854" cy="797980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55BB31-50ED-49CD-88C6-4B482A6693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808" y="3553775"/>
            <a:ext cx="4712630" cy="23572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EE97D-0401-4316-9A8B-308527F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38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AE4B9-B7A5-49ED-9A37-8401D811E609}"/>
              </a:ext>
            </a:extLst>
          </p:cNvPr>
          <p:cNvGrpSpPr/>
          <p:nvPr/>
        </p:nvGrpSpPr>
        <p:grpSpPr>
          <a:xfrm>
            <a:off x="1432313" y="788900"/>
            <a:ext cx="9138921" cy="2794412"/>
            <a:chOff x="0" y="-4191"/>
            <a:chExt cx="9139287" cy="27950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20596A-944C-4EEC-97AC-7A9EC3F0595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3937"/>
              <a:ext cx="4572000" cy="25447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727783-453B-4850-AD5F-D177FD28D3D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600815" y="-4191"/>
              <a:ext cx="4538472" cy="279501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F0D77B-4506-4981-A22B-064E451230DA}"/>
              </a:ext>
            </a:extLst>
          </p:cNvPr>
          <p:cNvSpPr txBox="1"/>
          <p:nvPr/>
        </p:nvSpPr>
        <p:spPr>
          <a:xfrm>
            <a:off x="3490545" y="6069100"/>
            <a:ext cx="728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81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9042-2F85-4A99-BECB-5B530B8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65" y="733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VỀ HOUGH TRANFORM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34936A-CBC7-4B0E-B366-1F85FCE26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7562" r="9245" b="10707"/>
          <a:stretch>
            <a:fillRect/>
          </a:stretch>
        </p:blipFill>
        <p:spPr bwMode="auto">
          <a:xfrm>
            <a:off x="477049" y="1525349"/>
            <a:ext cx="3264124" cy="388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7FD4E-7D18-4671-859E-8AE9C15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FF9FCB5-56F8-416A-A016-56A601E0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7619" r="9285" b="10953"/>
          <a:stretch>
            <a:fillRect/>
          </a:stretch>
        </p:blipFill>
        <p:spPr bwMode="auto">
          <a:xfrm>
            <a:off x="4495099" y="1517798"/>
            <a:ext cx="3264123" cy="39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693C7D1F-006E-4FA6-A7B4-231E6AA85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7619" r="9465" b="10992"/>
          <a:stretch>
            <a:fillRect/>
          </a:stretch>
        </p:blipFill>
        <p:spPr bwMode="auto">
          <a:xfrm>
            <a:off x="8452986" y="1505736"/>
            <a:ext cx="3261965" cy="39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F55F8-18EA-4EBF-98CD-5CD57BC4B14C}"/>
              </a:ext>
            </a:extLst>
          </p:cNvPr>
          <p:cNvSpPr txBox="1"/>
          <p:nvPr/>
        </p:nvSpPr>
        <p:spPr>
          <a:xfrm>
            <a:off x="4500237" y="5632476"/>
            <a:ext cx="325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4EE92-4D3E-4E4C-814E-A5DC2148C3D0}"/>
              </a:ext>
            </a:extLst>
          </p:cNvPr>
          <p:cNvSpPr txBox="1"/>
          <p:nvPr/>
        </p:nvSpPr>
        <p:spPr>
          <a:xfrm>
            <a:off x="8212015" y="5648464"/>
            <a:ext cx="3719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0410B-C9BD-453A-935D-DCC2CEB62A56}"/>
              </a:ext>
            </a:extLst>
          </p:cNvPr>
          <p:cNvCxnSpPr/>
          <p:nvPr/>
        </p:nvCxnSpPr>
        <p:spPr>
          <a:xfrm flipV="1">
            <a:off x="1049992" y="1138355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6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6E0-70D2-4761-81EF-E3BDF3D5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6225"/>
            <a:ext cx="10018713" cy="1752599"/>
          </a:xfrm>
        </p:spPr>
        <p:txBody>
          <a:bodyPr/>
          <a:lstStyle/>
          <a:p>
            <a:r>
              <a:rPr lang="en-US" sz="8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0BA4911D-AF6B-450C-BCEB-DB43F5AC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895" y="3848100"/>
            <a:ext cx="3087687" cy="27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E37E930-16D2-41A4-96BB-C8733EE287D5}"/>
              </a:ext>
            </a:extLst>
          </p:cNvPr>
          <p:cNvSpPr/>
          <p:nvPr/>
        </p:nvSpPr>
        <p:spPr>
          <a:xfrm>
            <a:off x="5353050" y="1947863"/>
            <a:ext cx="6149973" cy="2319337"/>
          </a:xfrm>
          <a:custGeom>
            <a:avLst/>
            <a:gdLst>
              <a:gd name="connsiteX0" fmla="*/ 279270 w 6149973"/>
              <a:gd name="connsiteY0" fmla="*/ 3232506 h 2319337"/>
              <a:gd name="connsiteX1" fmla="*/ 1183522 w 6149973"/>
              <a:gd name="connsiteY1" fmla="*/ 2073996 h 2319337"/>
              <a:gd name="connsiteX2" fmla="*/ 2355182 w 6149973"/>
              <a:gd name="connsiteY2" fmla="*/ 32218 h 2319337"/>
              <a:gd name="connsiteX3" fmla="*/ 4361335 w 6149973"/>
              <a:gd name="connsiteY3" fmla="*/ 106344 h 2319337"/>
              <a:gd name="connsiteX4" fmla="*/ 4195921 w 6149973"/>
              <a:gd name="connsiteY4" fmla="*/ 2239540 h 2319337"/>
              <a:gd name="connsiteX5" fmla="*/ 2229462 w 6149973"/>
              <a:gd name="connsiteY5" fmla="*/ 2274635 h 2319337"/>
              <a:gd name="connsiteX6" fmla="*/ 279270 w 6149973"/>
              <a:gd name="connsiteY6" fmla="*/ 3232506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9973" h="2319337" extrusionOk="0">
                <a:moveTo>
                  <a:pt x="279270" y="3232506"/>
                </a:moveTo>
                <a:cubicBezTo>
                  <a:pt x="779031" y="2714909"/>
                  <a:pt x="1036341" y="2361951"/>
                  <a:pt x="1183522" y="2073996"/>
                </a:cubicBezTo>
                <a:cubicBezTo>
                  <a:pt x="-726652" y="1501964"/>
                  <a:pt x="-220372" y="261801"/>
                  <a:pt x="2355182" y="32218"/>
                </a:cubicBezTo>
                <a:cubicBezTo>
                  <a:pt x="2984938" y="12281"/>
                  <a:pt x="3728343" y="26922"/>
                  <a:pt x="4361335" y="106344"/>
                </a:cubicBezTo>
                <a:cubicBezTo>
                  <a:pt x="6697667" y="465089"/>
                  <a:pt x="6941051" y="1972312"/>
                  <a:pt x="4195921" y="2239540"/>
                </a:cubicBezTo>
                <a:cubicBezTo>
                  <a:pt x="3669495" y="2344192"/>
                  <a:pt x="2904857" y="2288089"/>
                  <a:pt x="2229462" y="2274635"/>
                </a:cubicBezTo>
                <a:cubicBezTo>
                  <a:pt x="1371683" y="2793588"/>
                  <a:pt x="681680" y="2953883"/>
                  <a:pt x="279270" y="3232506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-45459"/>
                      <a:gd name="adj2" fmla="val 8937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schemeClr val="accent1"/>
                </a:solidFill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1AFD-F6AE-40E6-AAF1-913BDD507945}"/>
              </a:ext>
            </a:extLst>
          </p:cNvPr>
          <p:cNvSpPr txBox="1"/>
          <p:nvPr/>
        </p:nvSpPr>
        <p:spPr>
          <a:xfrm>
            <a:off x="6355100" y="2164317"/>
            <a:ext cx="4145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the Convex Hull?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B59E26-FCA4-41D2-BE76-49D1D3A8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2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1867-4525-43DF-8C62-3AA957BD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HOUGH TRANFORM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7168-8767-45E5-B14A-017A6F32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4225" cy="4351338"/>
          </a:xfrm>
        </p:spPr>
        <p:txBody>
          <a:bodyPr/>
          <a:lstStyle/>
          <a:p>
            <a:r>
              <a:rPr lang="vi-V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dữ liệu bị thiếu v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vi-V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phù hợp với nhiều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elip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,....</a:t>
            </a:r>
            <a:endParaRPr lang="vi-V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63A-C2BB-44BE-8DAF-559B8E8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40</a:t>
            </a:fld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EA9FB0-83F0-45BF-93B7-E1975E6E6674}"/>
              </a:ext>
            </a:extLst>
          </p:cNvPr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7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82EA-6BA4-47D2-BF71-3918C689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963" y="2141537"/>
            <a:ext cx="9619962" cy="4351338"/>
          </a:xfrm>
        </p:spPr>
        <p:txBody>
          <a:bodyPr>
            <a:normAutofit/>
          </a:bodyPr>
          <a:lstStyle/>
          <a:p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 toán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với các đối tượng có nhiều tham số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 tìm kiếm một loại đối tượng duy nhất.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dài và vị trí của đoạn thẳng không được xác định.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thằng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thẳng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A6A2-F8BB-4C39-BC99-03FE6C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120E20B-7D88-4596-AAB5-4C1D94F7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30326B-8CF5-4567-A12C-2D8634087012}"/>
              </a:ext>
            </a:extLst>
          </p:cNvPr>
          <p:cNvSpPr txBox="1">
            <a:spLocks/>
          </p:cNvSpPr>
          <p:nvPr/>
        </p:nvSpPr>
        <p:spPr>
          <a:xfrm>
            <a:off x="419100" y="320675"/>
            <a:ext cx="1122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 HOUGH TRANFORM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47942-DEFC-4A10-BA1C-E8E0B21D4A76}"/>
              </a:ext>
            </a:extLst>
          </p:cNvPr>
          <p:cNvCxnSpPr/>
          <p:nvPr/>
        </p:nvCxnSpPr>
        <p:spPr>
          <a:xfrm flipV="1">
            <a:off x="1209963" y="1326124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26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9042-2F85-4A99-BECB-5B530B8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65" y="542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TRANFORM MỞ RỘNG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7FD4E-7D18-4671-859E-8AE9C15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42</a:t>
            </a:fld>
            <a:endParaRPr lang="en-US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0410B-C9BD-453A-935D-DCC2CEB62A56}"/>
              </a:ext>
            </a:extLst>
          </p:cNvPr>
          <p:cNvCxnSpPr/>
          <p:nvPr/>
        </p:nvCxnSpPr>
        <p:spPr>
          <a:xfrm flipV="1">
            <a:off x="1049992" y="1138355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0E39D3-EFBF-4E93-B627-2712B16FF40D}"/>
              </a:ext>
            </a:extLst>
          </p:cNvPr>
          <p:cNvSpPr txBox="1"/>
          <p:nvPr/>
        </p:nvSpPr>
        <p:spPr>
          <a:xfrm>
            <a:off x="3162300" y="5951559"/>
            <a:ext cx="708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Hough transform for circles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65E673C7-F301-4112-AC6A-CC0D1B11A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" b="940"/>
          <a:stretch/>
        </p:blipFill>
        <p:spPr>
          <a:xfrm>
            <a:off x="2190750" y="1484714"/>
            <a:ext cx="8143875" cy="35213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B6092A-15B0-4727-8AB7-17CDA79921A4}"/>
              </a:ext>
            </a:extLst>
          </p:cNvPr>
          <p:cNvSpPr txBox="1"/>
          <p:nvPr/>
        </p:nvSpPr>
        <p:spPr>
          <a:xfrm>
            <a:off x="4461963" y="509042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−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−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22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9042-2F85-4A99-BECB-5B530B8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65" y="542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TRANFORM MỞ RỘNG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7FD4E-7D18-4671-859E-8AE9C15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43</a:t>
            </a:fld>
            <a:endParaRPr lang="en-US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0410B-C9BD-453A-935D-DCC2CEB62A56}"/>
              </a:ext>
            </a:extLst>
          </p:cNvPr>
          <p:cNvCxnSpPr/>
          <p:nvPr/>
        </p:nvCxnSpPr>
        <p:spPr>
          <a:xfrm flipV="1">
            <a:off x="1049992" y="1138355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C67FD6-B9DE-4F77-85E6-177356D3CC43}"/>
              </a:ext>
            </a:extLst>
          </p:cNvPr>
          <p:cNvSpPr txBox="1"/>
          <p:nvPr/>
        </p:nvSpPr>
        <p:spPr>
          <a:xfrm>
            <a:off x="2552700" y="5478156"/>
            <a:ext cx="708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Generalized Hough Transform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Generalized Hough transform">
            <a:extLst>
              <a:ext uri="{FF2B5EF4-FFF2-40B4-BE49-F238E27FC236}">
                <a16:creationId xmlns:a16="http://schemas.microsoft.com/office/drawing/2014/main" id="{8000E8FD-1D37-4F1B-9631-406AB77E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50152"/>
            <a:ext cx="6896100" cy="35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1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5B73CE-7AB5-418D-808E-55ED9E28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52367"/>
            <a:ext cx="1198245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7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654C-65CB-416A-9246-07854591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6102349"/>
            <a:ext cx="11306175" cy="472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44C1-8C03-4D13-9792-AA8D468F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1032" name="Picture 8" descr="Hiểu nhanh về hệ thống duy trì làn đường được tích hợp trên các mẫu xe hiện  đại">
            <a:extLst>
              <a:ext uri="{FF2B5EF4-FFF2-40B4-BE49-F238E27FC236}">
                <a16:creationId xmlns:a16="http://schemas.microsoft.com/office/drawing/2014/main" id="{7D384EE1-08D9-4D63-BB86-1FF540EA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65" y="1377930"/>
            <a:ext cx="8476260" cy="46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FF2E26-4D0B-4607-96A4-6735C6410455}"/>
              </a:ext>
            </a:extLst>
          </p:cNvPr>
          <p:cNvCxnSpPr/>
          <p:nvPr/>
        </p:nvCxnSpPr>
        <p:spPr>
          <a:xfrm flipV="1">
            <a:off x="1255279" y="1246450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84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5B73CE-7AB5-418D-808E-55ED9E28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75" y="40549"/>
            <a:ext cx="10515600" cy="113282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7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654C-65CB-416A-9246-07854591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6102349"/>
            <a:ext cx="11306175" cy="4727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44C1-8C03-4D13-9792-AA8D468F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2054" name="Picture 6" descr="Công nghệ Face ID và quét mống mắt có gì khác nhau - Fptshop.com.vn">
            <a:extLst>
              <a:ext uri="{FF2B5EF4-FFF2-40B4-BE49-F238E27FC236}">
                <a16:creationId xmlns:a16="http://schemas.microsoft.com/office/drawing/2014/main" id="{70026620-AFF2-47B4-BC4C-A877772B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596" y="1377930"/>
            <a:ext cx="8238830" cy="47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52E1CE-CFC6-4A93-9A94-CBA8E7E9E305}"/>
              </a:ext>
            </a:extLst>
          </p:cNvPr>
          <p:cNvCxnSpPr/>
          <p:nvPr/>
        </p:nvCxnSpPr>
        <p:spPr>
          <a:xfrm flipV="1">
            <a:off x="1274133" y="1189888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40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5B73CE-7AB5-418D-808E-55ED9E28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75" y="40549"/>
            <a:ext cx="10515600" cy="113282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7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44C1-8C03-4D13-9792-AA8D468F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46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52E1CE-CFC6-4A93-9A94-CBA8E7E9E305}"/>
              </a:ext>
            </a:extLst>
          </p:cNvPr>
          <p:cNvCxnSpPr/>
          <p:nvPr/>
        </p:nvCxnSpPr>
        <p:spPr>
          <a:xfrm flipV="1">
            <a:off x="1274133" y="1189888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44E24D-9F65-4F82-A094-26878F8C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78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https://learnopencv.com/convex-hull-using-opencv-in-python-and-c/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https://opencv-python-tutroals.readthedocs.io/en/latest/py_tutorials/py_imgproc/py_houghlines/py_houghlines.html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https://www.cc.gatech.edu/~afb/classes/CS4495-Fall2013/slides/CS4495-03-Hough.pdf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OpenCV: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To, 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Xoay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— Computer Vision (stdio.vn)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32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lide kết thúc trong PowerPoint đẹp (3)">
            <a:extLst>
              <a:ext uri="{FF2B5EF4-FFF2-40B4-BE49-F238E27FC236}">
                <a16:creationId xmlns:a16="http://schemas.microsoft.com/office/drawing/2014/main" id="{9EE90B2A-EF5A-4D8D-B195-EA865E24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97DDE-BE9C-4161-99B2-3B05A24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41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D912F38-6C84-4F45-A1C1-C56F2A1F4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14596"/>
              </p:ext>
            </p:extLst>
          </p:nvPr>
        </p:nvGraphicFramePr>
        <p:xfrm>
          <a:off x="6429078" y="1352182"/>
          <a:ext cx="5781513" cy="327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10600" imgH="4676760" progId="Paint.Picture">
                  <p:embed/>
                </p:oleObj>
              </mc:Choice>
              <mc:Fallback>
                <p:oleObj name="Bitmap Image" r:id="rId2" imgW="7410600" imgH="4676760" progId="Paint.Picture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AD912F38-6C84-4F45-A1C1-C56F2A1F4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078" y="1352182"/>
                        <a:ext cx="5781513" cy="3272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3350A8-DD80-4293-81C4-C8631F66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72" y="269135"/>
            <a:ext cx="9855200" cy="563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68707-3504-41FA-B549-B89F9914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60" y="2015913"/>
            <a:ext cx="5074763" cy="127366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7F501-0E01-4A7B-92D4-03B5C5B6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4F2B02E6-0BD9-434F-B420-D577AA992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89530"/>
              </p:ext>
            </p:extLst>
          </p:nvPr>
        </p:nvGraphicFramePr>
        <p:xfrm>
          <a:off x="6429079" y="1458643"/>
          <a:ext cx="5706945" cy="301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928480" imgH="3741480" progId="Paint.Picture">
                  <p:embed/>
                </p:oleObj>
              </mc:Choice>
              <mc:Fallback>
                <p:oleObj name="Bitmap Image" r:id="rId4" imgW="5928480" imgH="3741480" progId="Paint.Picture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4F2B02E6-0BD9-434F-B420-D577AA992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079" y="1458643"/>
                        <a:ext cx="5706945" cy="301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0F1B0C-217C-4180-BA34-4AB7C7FE07E1}"/>
              </a:ext>
            </a:extLst>
          </p:cNvPr>
          <p:cNvSpPr txBox="1"/>
          <p:nvPr/>
        </p:nvSpPr>
        <p:spPr>
          <a:xfrm>
            <a:off x="1947688" y="3454011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CFF55E7-2A01-46A1-A419-4EF003AC26BA}"/>
              </a:ext>
            </a:extLst>
          </p:cNvPr>
          <p:cNvSpPr txBox="1">
            <a:spLocks/>
          </p:cNvSpPr>
          <p:nvPr/>
        </p:nvSpPr>
        <p:spPr bwMode="auto">
          <a:xfrm>
            <a:off x="509598" y="3719482"/>
            <a:ext cx="6242823" cy="313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D8059-2733-412E-B92E-A27A9F46260C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A4D5A8A9-4EC9-4FAE-BEBE-3853E16CB8D2}"/>
              </a:ext>
            </a:extLst>
          </p:cNvPr>
          <p:cNvGrpSpPr/>
          <p:nvPr/>
        </p:nvGrpSpPr>
        <p:grpSpPr>
          <a:xfrm>
            <a:off x="880175" y="1753553"/>
            <a:ext cx="2408936" cy="2060575"/>
            <a:chOff x="605027" y="1828800"/>
            <a:chExt cx="2408936" cy="2060575"/>
          </a:xfrm>
        </p:grpSpPr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3CEB673E-035F-483F-82BE-0063D04CA44D}"/>
                </a:ext>
              </a:extLst>
            </p:cNvPr>
            <p:cNvSpPr/>
            <p:nvPr/>
          </p:nvSpPr>
          <p:spPr>
            <a:xfrm>
              <a:off x="605027" y="2060447"/>
              <a:ext cx="605790" cy="1210945"/>
            </a:xfrm>
            <a:custGeom>
              <a:avLst/>
              <a:gdLst/>
              <a:ahLst/>
              <a:cxnLst/>
              <a:rect l="l" t="t" r="r" b="b"/>
              <a:pathLst>
                <a:path w="605790" h="1210945">
                  <a:moveTo>
                    <a:pt x="0" y="1210564"/>
                  </a:moveTo>
                  <a:lnTo>
                    <a:pt x="605307" y="0"/>
                  </a:lnTo>
                </a:path>
              </a:pathLst>
            </a:custGeom>
            <a:ln w="76200">
              <a:solidFill>
                <a:srgbClr val="E766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B0E74645-A27C-4664-B379-65C338752B8D}"/>
                </a:ext>
              </a:extLst>
            </p:cNvPr>
            <p:cNvSpPr/>
            <p:nvPr/>
          </p:nvSpPr>
          <p:spPr>
            <a:xfrm>
              <a:off x="656843" y="1828800"/>
              <a:ext cx="2357120" cy="2060575"/>
            </a:xfrm>
            <a:custGeom>
              <a:avLst/>
              <a:gdLst/>
              <a:ahLst/>
              <a:cxnLst/>
              <a:rect l="l" t="t" r="r" b="b"/>
              <a:pathLst>
                <a:path w="2357120" h="2060575">
                  <a:moveTo>
                    <a:pt x="0" y="1481327"/>
                  </a:moveTo>
                  <a:lnTo>
                    <a:pt x="1159129" y="2022220"/>
                  </a:lnTo>
                </a:path>
                <a:path w="2357120" h="2060575">
                  <a:moveTo>
                    <a:pt x="553212" y="231775"/>
                  </a:moveTo>
                  <a:lnTo>
                    <a:pt x="1776730" y="0"/>
                  </a:lnTo>
                </a:path>
                <a:path w="2357120" h="2060575">
                  <a:moveTo>
                    <a:pt x="1197864" y="2060320"/>
                  </a:moveTo>
                  <a:lnTo>
                    <a:pt x="2356993" y="1120139"/>
                  </a:lnTo>
                </a:path>
                <a:path w="2357120" h="2060575">
                  <a:moveTo>
                    <a:pt x="2330831" y="1120521"/>
                  </a:moveTo>
                  <a:lnTo>
                    <a:pt x="177698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4BBA169A-7B32-44F8-BFDA-9A91D9610054}"/>
                </a:ext>
              </a:extLst>
            </p:cNvPr>
            <p:cNvSpPr/>
            <p:nvPr/>
          </p:nvSpPr>
          <p:spPr>
            <a:xfrm>
              <a:off x="1210818" y="2396490"/>
              <a:ext cx="1365885" cy="643255"/>
            </a:xfrm>
            <a:custGeom>
              <a:avLst/>
              <a:gdLst/>
              <a:ahLst/>
              <a:cxnLst/>
              <a:rect l="l" t="t" r="r" b="b"/>
              <a:pathLst>
                <a:path w="1365885" h="643255">
                  <a:moveTo>
                    <a:pt x="0" y="188340"/>
                  </a:moveTo>
                  <a:lnTo>
                    <a:pt x="188340" y="0"/>
                  </a:lnTo>
                  <a:lnTo>
                    <a:pt x="1177163" y="0"/>
                  </a:lnTo>
                  <a:lnTo>
                    <a:pt x="1365504" y="188340"/>
                  </a:lnTo>
                  <a:lnTo>
                    <a:pt x="1365504" y="454787"/>
                  </a:lnTo>
                  <a:lnTo>
                    <a:pt x="1177163" y="643127"/>
                  </a:lnTo>
                  <a:lnTo>
                    <a:pt x="188340" y="643127"/>
                  </a:lnTo>
                  <a:lnTo>
                    <a:pt x="0" y="454787"/>
                  </a:lnTo>
                  <a:lnTo>
                    <a:pt x="0" y="188340"/>
                  </a:lnTo>
                  <a:close/>
                </a:path>
              </a:pathLst>
            </a:custGeom>
            <a:ln w="19811">
              <a:solidFill>
                <a:srgbClr val="918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7">
            <a:extLst>
              <a:ext uri="{FF2B5EF4-FFF2-40B4-BE49-F238E27FC236}">
                <a16:creationId xmlns:a16="http://schemas.microsoft.com/office/drawing/2014/main" id="{8D16BC3F-B1CB-4D51-BD79-2F513CA70100}"/>
              </a:ext>
            </a:extLst>
          </p:cNvPr>
          <p:cNvGrpSpPr/>
          <p:nvPr/>
        </p:nvGrpSpPr>
        <p:grpSpPr>
          <a:xfrm>
            <a:off x="798575" y="4539996"/>
            <a:ext cx="7288982" cy="2080895"/>
            <a:chOff x="798575" y="4539996"/>
            <a:chExt cx="7288982" cy="2080895"/>
          </a:xfrm>
        </p:grpSpPr>
        <p:sp>
          <p:nvSpPr>
            <p:cNvPr id="10" name="object 28">
              <a:extLst>
                <a:ext uri="{FF2B5EF4-FFF2-40B4-BE49-F238E27FC236}">
                  <a16:creationId xmlns:a16="http://schemas.microsoft.com/office/drawing/2014/main" id="{644084E1-2180-4F72-AF9A-85062AAF1C7C}"/>
                </a:ext>
              </a:extLst>
            </p:cNvPr>
            <p:cNvSpPr/>
            <p:nvPr/>
          </p:nvSpPr>
          <p:spPr>
            <a:xfrm>
              <a:off x="798575" y="4539996"/>
              <a:ext cx="2808605" cy="2080895"/>
            </a:xfrm>
            <a:custGeom>
              <a:avLst/>
              <a:gdLst/>
              <a:ahLst/>
              <a:cxnLst/>
              <a:rect l="l" t="t" r="r" b="b"/>
              <a:pathLst>
                <a:path w="2808604" h="2080895">
                  <a:moveTo>
                    <a:pt x="1004316" y="231774"/>
                  </a:moveTo>
                  <a:lnTo>
                    <a:pt x="2227834" y="0"/>
                  </a:lnTo>
                </a:path>
                <a:path w="2808604" h="2080895">
                  <a:moveTo>
                    <a:pt x="1648968" y="2060295"/>
                  </a:moveTo>
                  <a:lnTo>
                    <a:pt x="2808097" y="1120139"/>
                  </a:lnTo>
                </a:path>
                <a:path w="2808604" h="2080895">
                  <a:moveTo>
                    <a:pt x="2781935" y="1120457"/>
                  </a:moveTo>
                  <a:lnTo>
                    <a:pt x="2228088" y="0"/>
                  </a:lnTo>
                </a:path>
                <a:path w="2808604" h="2080895">
                  <a:moveTo>
                    <a:pt x="1635252" y="2080437"/>
                  </a:moveTo>
                  <a:lnTo>
                    <a:pt x="64007" y="1848611"/>
                  </a:lnTo>
                </a:path>
                <a:path w="2808604" h="2080895">
                  <a:moveTo>
                    <a:pt x="0" y="1828457"/>
                  </a:moveTo>
                  <a:lnTo>
                    <a:pt x="2047748" y="920495"/>
                  </a:lnTo>
                </a:path>
                <a:path w="2808604" h="2080895">
                  <a:moveTo>
                    <a:pt x="1004316" y="231647"/>
                  </a:moveTo>
                  <a:lnTo>
                    <a:pt x="2060448" y="920622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0">
              <a:extLst>
                <a:ext uri="{FF2B5EF4-FFF2-40B4-BE49-F238E27FC236}">
                  <a16:creationId xmlns:a16="http://schemas.microsoft.com/office/drawing/2014/main" id="{54679FCC-DF60-42A6-AB6B-80858CAE8F59}"/>
                </a:ext>
              </a:extLst>
            </p:cNvPr>
            <p:cNvSpPr/>
            <p:nvPr/>
          </p:nvSpPr>
          <p:spPr>
            <a:xfrm>
              <a:off x="6471821" y="5058547"/>
              <a:ext cx="1615736" cy="827347"/>
            </a:xfrm>
            <a:custGeom>
              <a:avLst/>
              <a:gdLst/>
              <a:ahLst/>
              <a:cxnLst/>
              <a:rect l="l" t="t" r="r" b="b"/>
              <a:pathLst>
                <a:path w="1365885" h="645160">
                  <a:moveTo>
                    <a:pt x="0" y="188849"/>
                  </a:moveTo>
                  <a:lnTo>
                    <a:pt x="188810" y="0"/>
                  </a:lnTo>
                  <a:lnTo>
                    <a:pt x="1176654" y="0"/>
                  </a:lnTo>
                  <a:lnTo>
                    <a:pt x="1365503" y="188849"/>
                  </a:lnTo>
                  <a:lnTo>
                    <a:pt x="1365503" y="455841"/>
                  </a:lnTo>
                  <a:lnTo>
                    <a:pt x="1176654" y="644652"/>
                  </a:lnTo>
                  <a:lnTo>
                    <a:pt x="188810" y="644652"/>
                  </a:lnTo>
                  <a:lnTo>
                    <a:pt x="0" y="455841"/>
                  </a:lnTo>
                  <a:lnTo>
                    <a:pt x="0" y="188849"/>
                  </a:lnTo>
                  <a:close/>
                </a:path>
              </a:pathLst>
            </a:custGeom>
            <a:ln w="19812">
              <a:solidFill>
                <a:srgbClr val="918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23">
            <a:extLst>
              <a:ext uri="{FF2B5EF4-FFF2-40B4-BE49-F238E27FC236}">
                <a16:creationId xmlns:a16="http://schemas.microsoft.com/office/drawing/2014/main" id="{DE17036F-62D9-4ED2-8897-4614A9BEF303}"/>
              </a:ext>
            </a:extLst>
          </p:cNvPr>
          <p:cNvGrpSpPr/>
          <p:nvPr/>
        </p:nvGrpSpPr>
        <p:grpSpPr>
          <a:xfrm>
            <a:off x="5461029" y="1633919"/>
            <a:ext cx="5208233" cy="4951034"/>
            <a:chOff x="3992879" y="1120139"/>
            <a:chExt cx="5396230" cy="5248910"/>
          </a:xfrm>
        </p:grpSpPr>
        <p:sp>
          <p:nvSpPr>
            <p:cNvPr id="14" name="object 24">
              <a:extLst>
                <a:ext uri="{FF2B5EF4-FFF2-40B4-BE49-F238E27FC236}">
                  <a16:creationId xmlns:a16="http://schemas.microsoft.com/office/drawing/2014/main" id="{01DF35DF-CEE8-47D5-9114-BAB6465FF7CF}"/>
                </a:ext>
              </a:extLst>
            </p:cNvPr>
            <p:cNvSpPr/>
            <p:nvPr/>
          </p:nvSpPr>
          <p:spPr>
            <a:xfrm>
              <a:off x="3992879" y="1120139"/>
              <a:ext cx="5396230" cy="5248910"/>
            </a:xfrm>
            <a:custGeom>
              <a:avLst/>
              <a:gdLst/>
              <a:ahLst/>
              <a:cxnLst/>
              <a:rect l="l" t="t" r="r" b="b"/>
              <a:pathLst>
                <a:path w="5396230" h="5248910">
                  <a:moveTo>
                    <a:pt x="3268979" y="2215769"/>
                  </a:moveTo>
                  <a:lnTo>
                    <a:pt x="4428109" y="1275588"/>
                  </a:lnTo>
                </a:path>
                <a:path w="5396230" h="5248910">
                  <a:moveTo>
                    <a:pt x="4401947" y="1275969"/>
                  </a:moveTo>
                  <a:lnTo>
                    <a:pt x="3848100" y="155448"/>
                  </a:lnTo>
                </a:path>
                <a:path w="5396230" h="5248910">
                  <a:moveTo>
                    <a:pt x="3847973" y="154559"/>
                  </a:moveTo>
                  <a:lnTo>
                    <a:pt x="411480" y="0"/>
                  </a:lnTo>
                </a:path>
                <a:path w="5396230" h="5248910">
                  <a:moveTo>
                    <a:pt x="424942" y="19812"/>
                  </a:moveTo>
                  <a:lnTo>
                    <a:pt x="0" y="1829308"/>
                  </a:lnTo>
                </a:path>
                <a:path w="5396230" h="5248910">
                  <a:moveTo>
                    <a:pt x="3592068" y="2795143"/>
                  </a:moveTo>
                  <a:lnTo>
                    <a:pt x="4815586" y="2563368"/>
                  </a:lnTo>
                </a:path>
                <a:path w="5396230" h="5248910">
                  <a:moveTo>
                    <a:pt x="4236720" y="4623663"/>
                  </a:moveTo>
                  <a:lnTo>
                    <a:pt x="5395849" y="3683508"/>
                  </a:lnTo>
                </a:path>
                <a:path w="5396230" h="5248910">
                  <a:moveTo>
                    <a:pt x="5369687" y="3683889"/>
                  </a:moveTo>
                  <a:lnTo>
                    <a:pt x="4815840" y="2563368"/>
                  </a:lnTo>
                </a:path>
                <a:path w="5396230" h="5248910">
                  <a:moveTo>
                    <a:pt x="3592068" y="2795016"/>
                  </a:moveTo>
                  <a:lnTo>
                    <a:pt x="4648073" y="3483991"/>
                  </a:lnTo>
                </a:path>
                <a:path w="5396230" h="5248910">
                  <a:moveTo>
                    <a:pt x="4236847" y="4649724"/>
                  </a:moveTo>
                  <a:lnTo>
                    <a:pt x="1261872" y="5248592"/>
                  </a:lnTo>
                </a:path>
                <a:path w="5396230" h="5248910">
                  <a:moveTo>
                    <a:pt x="4648708" y="3483991"/>
                  </a:moveTo>
                  <a:lnTo>
                    <a:pt x="1725168" y="2795016"/>
                  </a:lnTo>
                </a:path>
                <a:path w="5396230" h="5248910">
                  <a:moveTo>
                    <a:pt x="1699260" y="2795016"/>
                  </a:moveTo>
                  <a:lnTo>
                    <a:pt x="4401693" y="4069969"/>
                  </a:lnTo>
                </a:path>
                <a:path w="5396230" h="5248910">
                  <a:moveTo>
                    <a:pt x="1171956" y="5215648"/>
                  </a:moveTo>
                  <a:lnTo>
                    <a:pt x="4428109" y="4062984"/>
                  </a:lnTo>
                </a:path>
                <a:path w="5396230" h="5248910">
                  <a:moveTo>
                    <a:pt x="3294253" y="2215896"/>
                  </a:moveTo>
                  <a:lnTo>
                    <a:pt x="944880" y="2563622"/>
                  </a:lnTo>
                </a:path>
                <a:path w="5396230" h="5248910">
                  <a:moveTo>
                    <a:pt x="888619" y="2562860"/>
                  </a:moveTo>
                  <a:lnTo>
                    <a:pt x="0" y="182880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6">
              <a:extLst>
                <a:ext uri="{FF2B5EF4-FFF2-40B4-BE49-F238E27FC236}">
                  <a16:creationId xmlns:a16="http://schemas.microsoft.com/office/drawing/2014/main" id="{A4E4875F-7A03-49D8-91DA-92D3D51101A7}"/>
                </a:ext>
              </a:extLst>
            </p:cNvPr>
            <p:cNvSpPr/>
            <p:nvPr/>
          </p:nvSpPr>
          <p:spPr>
            <a:xfrm>
              <a:off x="5118353" y="1893569"/>
              <a:ext cx="1365885" cy="645160"/>
            </a:xfrm>
            <a:custGeom>
              <a:avLst/>
              <a:gdLst/>
              <a:ahLst/>
              <a:cxnLst/>
              <a:rect l="l" t="t" r="r" b="b"/>
              <a:pathLst>
                <a:path w="1365885" h="645160">
                  <a:moveTo>
                    <a:pt x="0" y="188849"/>
                  </a:moveTo>
                  <a:lnTo>
                    <a:pt x="188849" y="0"/>
                  </a:lnTo>
                  <a:lnTo>
                    <a:pt x="1176655" y="0"/>
                  </a:lnTo>
                  <a:lnTo>
                    <a:pt x="1365504" y="188849"/>
                  </a:lnTo>
                  <a:lnTo>
                    <a:pt x="1365504" y="455802"/>
                  </a:lnTo>
                  <a:lnTo>
                    <a:pt x="1176655" y="644651"/>
                  </a:lnTo>
                  <a:lnTo>
                    <a:pt x="188849" y="644651"/>
                  </a:lnTo>
                  <a:lnTo>
                    <a:pt x="0" y="455802"/>
                  </a:lnTo>
                  <a:lnTo>
                    <a:pt x="0" y="188849"/>
                  </a:lnTo>
                  <a:close/>
                </a:path>
              </a:pathLst>
            </a:custGeom>
            <a:ln w="19812">
              <a:solidFill>
                <a:srgbClr val="918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30">
            <a:extLst>
              <a:ext uri="{FF2B5EF4-FFF2-40B4-BE49-F238E27FC236}">
                <a16:creationId xmlns:a16="http://schemas.microsoft.com/office/drawing/2014/main" id="{3EA37931-A0C1-40F9-BA90-1DE9E2AFE277}"/>
              </a:ext>
            </a:extLst>
          </p:cNvPr>
          <p:cNvSpPr/>
          <p:nvPr/>
        </p:nvSpPr>
        <p:spPr>
          <a:xfrm>
            <a:off x="494815" y="5007164"/>
            <a:ext cx="1615736" cy="827347"/>
          </a:xfrm>
          <a:custGeom>
            <a:avLst/>
            <a:gdLst/>
            <a:ahLst/>
            <a:cxnLst/>
            <a:rect l="l" t="t" r="r" b="b"/>
            <a:pathLst>
              <a:path w="1365885" h="645160">
                <a:moveTo>
                  <a:pt x="0" y="188849"/>
                </a:moveTo>
                <a:lnTo>
                  <a:pt x="188810" y="0"/>
                </a:lnTo>
                <a:lnTo>
                  <a:pt x="1176654" y="0"/>
                </a:lnTo>
                <a:lnTo>
                  <a:pt x="1365503" y="188849"/>
                </a:lnTo>
                <a:lnTo>
                  <a:pt x="1365503" y="455841"/>
                </a:lnTo>
                <a:lnTo>
                  <a:pt x="1176654" y="644652"/>
                </a:lnTo>
                <a:lnTo>
                  <a:pt x="188810" y="644652"/>
                </a:lnTo>
                <a:lnTo>
                  <a:pt x="0" y="455841"/>
                </a:lnTo>
                <a:lnTo>
                  <a:pt x="0" y="188849"/>
                </a:lnTo>
                <a:close/>
              </a:path>
            </a:pathLst>
          </a:custGeom>
          <a:ln w="19812">
            <a:solidFill>
              <a:srgbClr val="918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86FF9-9251-4739-9CD4-1C72A062E375}"/>
              </a:ext>
            </a:extLst>
          </p:cNvPr>
          <p:cNvSpPr txBox="1"/>
          <p:nvPr/>
        </p:nvSpPr>
        <p:spPr>
          <a:xfrm>
            <a:off x="1515203" y="2321243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D10E6-A428-4EE4-9134-6318B102E16B}"/>
              </a:ext>
            </a:extLst>
          </p:cNvPr>
          <p:cNvSpPr txBox="1"/>
          <p:nvPr/>
        </p:nvSpPr>
        <p:spPr>
          <a:xfrm>
            <a:off x="6547293" y="2363457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83A42-D553-4152-A79A-507FE2BA36C6}"/>
              </a:ext>
            </a:extLst>
          </p:cNvPr>
          <p:cNvSpPr txBox="1"/>
          <p:nvPr/>
        </p:nvSpPr>
        <p:spPr>
          <a:xfrm>
            <a:off x="692580" y="4921055"/>
            <a:ext cx="1220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0723B-1653-4843-8C34-4027348F9845}"/>
              </a:ext>
            </a:extLst>
          </p:cNvPr>
          <p:cNvSpPr txBox="1"/>
          <p:nvPr/>
        </p:nvSpPr>
        <p:spPr>
          <a:xfrm>
            <a:off x="6673443" y="4943783"/>
            <a:ext cx="1220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D2B390-9BB0-47BA-BC0B-9B34A18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8F810A-929F-4A18-BE97-BB4CF74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BB74B1-2E33-4CB8-9749-1309F4C29B20}"/>
              </a:ext>
            </a:extLst>
          </p:cNvPr>
          <p:cNvSpPr txBox="1">
            <a:spLocks/>
          </p:cNvSpPr>
          <p:nvPr/>
        </p:nvSpPr>
        <p:spPr>
          <a:xfrm>
            <a:off x="599872" y="269135"/>
            <a:ext cx="98552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F45CE-1A72-4134-8EF8-42AC76836CC6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9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0F50E-7004-4A59-AE7B-DCA1520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4A15F-89EF-437E-ACF1-F316481F7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332" y="1313567"/>
                <a:ext cx="10972800" cy="3556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giác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tọa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4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4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5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5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5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5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5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− </m:t>
                                    </m:r>
                                    <m:r>
                                      <a:rPr lang="en-US" sz="5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5400" i="0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5400" i="1" baseline="-14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5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∗ (</m:t>
                                </m:r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400" i="0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+ </m:t>
                                </m:r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400" i="0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sz="5400" i="1" baseline="-1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5400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4A15F-89EF-437E-ACF1-F316481F7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332" y="1313567"/>
                <a:ext cx="10972800" cy="3556337"/>
              </a:xfrm>
              <a:blipFill>
                <a:blip r:embed="rId2"/>
                <a:stretch>
                  <a:fillRect l="-2278" t="-5137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D18C-5F8B-4D88-8B88-DDB74B85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26072-1986-420C-85A8-1227E8DA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4A15F-89EF-437E-ACF1-F316481F7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3503" y="2037403"/>
                <a:ext cx="8732363" cy="10337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S =</a:t>
                </a:r>
                <a:r>
                  <a:rPr lang="en-US" sz="36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3600" b="1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− </m:t>
                            </m:r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𝒙𝒊</m:t>
                            </m:r>
                            <m:r>
                              <a:rPr lang="en-US" sz="3600" b="1" i="1" baseline="-1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3600" b="1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 (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𝒚𝒊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𝒚𝒊</m:t>
                        </m:r>
                        <m:r>
                          <a:rPr lang="en-US" sz="3600" b="1" i="1" baseline="-1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600" b="1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4A15F-89EF-437E-ACF1-F316481F7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3503" y="2037403"/>
                <a:ext cx="8732363" cy="1033707"/>
              </a:xfrm>
              <a:blipFill>
                <a:blip r:embed="rId2"/>
                <a:stretch>
                  <a:fillRect t="-1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D8CF-BC95-4E8B-AA35-14043670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CB40A-B1C6-4AD5-81AF-4BD96518D80A}"/>
              </a:ext>
            </a:extLst>
          </p:cNvPr>
          <p:cNvSpPr txBox="1"/>
          <p:nvPr/>
        </p:nvSpPr>
        <p:spPr>
          <a:xfrm>
            <a:off x="2121031" y="3247064"/>
            <a:ext cx="775825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S&lt;0: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S&gt;0: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S=0: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0CA63-DAF6-408F-BFD2-281B5F6E75E2}"/>
              </a:ext>
            </a:extLst>
          </p:cNvPr>
          <p:cNvSpPr txBox="1">
            <a:spLocks/>
          </p:cNvSpPr>
          <p:nvPr/>
        </p:nvSpPr>
        <p:spPr bwMode="auto">
          <a:xfrm>
            <a:off x="524857" y="792164"/>
            <a:ext cx="4799618" cy="171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CCW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8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BE8EFA-D330-47B0-B88A-2F47BBEF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AB16-28DB-4934-992C-89556535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50" y="1866452"/>
            <a:ext cx="5428847" cy="1600199"/>
          </a:xfrm>
        </p:spPr>
        <p:txBody>
          <a:bodyPr>
            <a:normAutofit/>
          </a:bodyPr>
          <a:lstStyle/>
          <a:p>
            <a:pPr marL="0" indent="0">
              <a:buClr>
                <a:srgbClr val="00B0F0"/>
              </a:buClr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7F8F-7D88-44CC-BE47-CB75CC0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DD2B-89C2-437C-9E68-BC1430E0B18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22402E-4DCD-410E-8437-8147678BAB21}"/>
              </a:ext>
            </a:extLst>
          </p:cNvPr>
          <p:cNvSpPr/>
          <p:nvPr/>
        </p:nvSpPr>
        <p:spPr bwMode="auto">
          <a:xfrm>
            <a:off x="10629221" y="2638024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8E4B5-8C32-4B18-8B48-1C8B0D92D230}"/>
              </a:ext>
            </a:extLst>
          </p:cNvPr>
          <p:cNvCxnSpPr/>
          <p:nvPr/>
        </p:nvCxnSpPr>
        <p:spPr bwMode="auto">
          <a:xfrm>
            <a:off x="11133144" y="4415872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BFFC50-6D7E-496B-B0F8-704CC4A6251B}"/>
              </a:ext>
            </a:extLst>
          </p:cNvPr>
          <p:cNvCxnSpPr>
            <a:cxnSpLocks/>
          </p:cNvCxnSpPr>
          <p:nvPr/>
        </p:nvCxnSpPr>
        <p:spPr bwMode="auto">
          <a:xfrm>
            <a:off x="10886931" y="514698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610DC66-C436-49E0-AB98-B6AE5A66EF57}"/>
              </a:ext>
            </a:extLst>
          </p:cNvPr>
          <p:cNvSpPr/>
          <p:nvPr/>
        </p:nvSpPr>
        <p:spPr bwMode="auto">
          <a:xfrm>
            <a:off x="8893601" y="1982646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D2522B-E04F-4998-8DBC-26B738A5A52E}"/>
              </a:ext>
            </a:extLst>
          </p:cNvPr>
          <p:cNvSpPr/>
          <p:nvPr/>
        </p:nvSpPr>
        <p:spPr bwMode="auto">
          <a:xfrm>
            <a:off x="7333844" y="3233746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5A673F-C18C-4A7F-B544-7C61D420959D}"/>
              </a:ext>
            </a:extLst>
          </p:cNvPr>
          <p:cNvSpPr/>
          <p:nvPr/>
        </p:nvSpPr>
        <p:spPr bwMode="auto">
          <a:xfrm>
            <a:off x="9517607" y="3977510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4CFF1-F7CD-40E3-B648-D91F407C76A9}"/>
              </a:ext>
            </a:extLst>
          </p:cNvPr>
          <p:cNvSpPr/>
          <p:nvPr/>
        </p:nvSpPr>
        <p:spPr bwMode="auto">
          <a:xfrm>
            <a:off x="8663896" y="3593913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19ABCD-64F6-477B-BB25-C38FC5BB9A08}"/>
              </a:ext>
            </a:extLst>
          </p:cNvPr>
          <p:cNvSpPr/>
          <p:nvPr/>
        </p:nvSpPr>
        <p:spPr bwMode="auto">
          <a:xfrm>
            <a:off x="7817934" y="4498969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E33A3-D47D-4F59-BE3A-051BE373938F}"/>
              </a:ext>
            </a:extLst>
          </p:cNvPr>
          <p:cNvSpPr/>
          <p:nvPr/>
        </p:nvSpPr>
        <p:spPr bwMode="auto">
          <a:xfrm rot="11766514">
            <a:off x="10263260" y="5099725"/>
            <a:ext cx="229705" cy="2068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954A-45B6-47B4-B2A6-3D6A8A98F454}"/>
              </a:ext>
            </a:extLst>
          </p:cNvPr>
          <p:cNvSpPr txBox="1"/>
          <p:nvPr/>
        </p:nvSpPr>
        <p:spPr>
          <a:xfrm>
            <a:off x="8400454" y="15393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35927E-C37C-41E5-8BD8-BB0F92160DDF}"/>
              </a:ext>
            </a:extLst>
          </p:cNvPr>
          <p:cNvSpPr txBox="1"/>
          <p:nvPr/>
        </p:nvSpPr>
        <p:spPr>
          <a:xfrm>
            <a:off x="10367638" y="522891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9D4A8C-6742-4FB6-BE9E-A96847C1FD70}"/>
              </a:ext>
            </a:extLst>
          </p:cNvPr>
          <p:cNvSpPr txBox="1"/>
          <p:nvPr/>
        </p:nvSpPr>
        <p:spPr>
          <a:xfrm>
            <a:off x="7540952" y="4708792"/>
            <a:ext cx="636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B21AF1-3741-4FE2-AA89-0FC05027E467}"/>
              </a:ext>
            </a:extLst>
          </p:cNvPr>
          <p:cNvSpPr txBox="1"/>
          <p:nvPr/>
        </p:nvSpPr>
        <p:spPr>
          <a:xfrm>
            <a:off x="6956033" y="3466651"/>
            <a:ext cx="569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2C06CF-AF26-42B9-AFBA-13FAFFDB84C3}"/>
              </a:ext>
            </a:extLst>
          </p:cNvPr>
          <p:cNvSpPr txBox="1"/>
          <p:nvPr/>
        </p:nvSpPr>
        <p:spPr>
          <a:xfrm>
            <a:off x="9685327" y="331339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8A78FF-80CF-490D-8D27-6841DC3AE0C8}"/>
              </a:ext>
            </a:extLst>
          </p:cNvPr>
          <p:cNvSpPr txBox="1"/>
          <p:nvPr/>
        </p:nvSpPr>
        <p:spPr>
          <a:xfrm>
            <a:off x="8616619" y="299769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415171-0839-441F-A8CE-E418C4709043}"/>
              </a:ext>
            </a:extLst>
          </p:cNvPr>
          <p:cNvSpPr txBox="1"/>
          <p:nvPr/>
        </p:nvSpPr>
        <p:spPr>
          <a:xfrm>
            <a:off x="10848451" y="197945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1118D-E359-49C6-B248-C4CA9ACCDCE1}"/>
              </a:ext>
            </a:extLst>
          </p:cNvPr>
          <p:cNvSpPr txBox="1"/>
          <p:nvPr/>
        </p:nvSpPr>
        <p:spPr>
          <a:xfrm>
            <a:off x="936250" y="3123652"/>
            <a:ext cx="424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6D2E2BA-C9D7-4664-A040-1EC9523ECE9E}"/>
              </a:ext>
            </a:extLst>
          </p:cNvPr>
          <p:cNvSpPr/>
          <p:nvPr/>
        </p:nvSpPr>
        <p:spPr bwMode="auto">
          <a:xfrm>
            <a:off x="6456932" y="2118992"/>
            <a:ext cx="3750791" cy="3825948"/>
          </a:xfrm>
          <a:custGeom>
            <a:avLst/>
            <a:gdLst>
              <a:gd name="connsiteX0" fmla="*/ 3750791 w 3750791"/>
              <a:gd name="connsiteY0" fmla="*/ 3149600 h 3825948"/>
              <a:gd name="connsiteX1" fmla="*/ 2605482 w 3750791"/>
              <a:gd name="connsiteY1" fmla="*/ 3666836 h 3825948"/>
              <a:gd name="connsiteX2" fmla="*/ 1506354 w 3750791"/>
              <a:gd name="connsiteY2" fmla="*/ 3805381 h 3825948"/>
              <a:gd name="connsiteX3" fmla="*/ 656609 w 3750791"/>
              <a:gd name="connsiteY3" fmla="*/ 3288145 h 3825948"/>
              <a:gd name="connsiteX4" fmla="*/ 19300 w 3750791"/>
              <a:gd name="connsiteY4" fmla="*/ 2189018 h 3825948"/>
              <a:gd name="connsiteX5" fmla="*/ 250209 w 3750791"/>
              <a:gd name="connsiteY5" fmla="*/ 1016000 h 3825948"/>
              <a:gd name="connsiteX6" fmla="*/ 1099954 w 3750791"/>
              <a:gd name="connsiteY6" fmla="*/ 286327 h 3825948"/>
              <a:gd name="connsiteX7" fmla="*/ 2411518 w 3750791"/>
              <a:gd name="connsiteY7" fmla="*/ 0 h 382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0791" h="3825948">
                <a:moveTo>
                  <a:pt x="3750791" y="3149600"/>
                </a:moveTo>
                <a:cubicBezTo>
                  <a:pt x="3365173" y="3353569"/>
                  <a:pt x="2979555" y="3557539"/>
                  <a:pt x="2605482" y="3666836"/>
                </a:cubicBezTo>
                <a:cubicBezTo>
                  <a:pt x="2231409" y="3776133"/>
                  <a:pt x="1831166" y="3868496"/>
                  <a:pt x="1506354" y="3805381"/>
                </a:cubicBezTo>
                <a:cubicBezTo>
                  <a:pt x="1181542" y="3742266"/>
                  <a:pt x="904451" y="3557539"/>
                  <a:pt x="656609" y="3288145"/>
                </a:cubicBezTo>
                <a:cubicBezTo>
                  <a:pt x="408767" y="3018751"/>
                  <a:pt x="87033" y="2567709"/>
                  <a:pt x="19300" y="2189018"/>
                </a:cubicBezTo>
                <a:cubicBezTo>
                  <a:pt x="-48433" y="1810327"/>
                  <a:pt x="70100" y="1333115"/>
                  <a:pt x="250209" y="1016000"/>
                </a:cubicBezTo>
                <a:cubicBezTo>
                  <a:pt x="430318" y="698885"/>
                  <a:pt x="739736" y="455660"/>
                  <a:pt x="1099954" y="286327"/>
                </a:cubicBezTo>
                <a:cubicBezTo>
                  <a:pt x="1460172" y="116994"/>
                  <a:pt x="1935845" y="58497"/>
                  <a:pt x="2411518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A07457-4B34-465D-85E9-191A6D12E87B}"/>
              </a:ext>
            </a:extLst>
          </p:cNvPr>
          <p:cNvSpPr/>
          <p:nvPr/>
        </p:nvSpPr>
        <p:spPr bwMode="auto">
          <a:xfrm>
            <a:off x="9186006" y="2005109"/>
            <a:ext cx="2415640" cy="3093162"/>
          </a:xfrm>
          <a:custGeom>
            <a:avLst/>
            <a:gdLst>
              <a:gd name="connsiteX0" fmla="*/ 1320800 w 2415640"/>
              <a:gd name="connsiteY0" fmla="*/ 3093162 h 3093162"/>
              <a:gd name="connsiteX1" fmla="*/ 2152073 w 2415640"/>
              <a:gd name="connsiteY1" fmla="*/ 2372726 h 3093162"/>
              <a:gd name="connsiteX2" fmla="*/ 2346036 w 2415640"/>
              <a:gd name="connsiteY2" fmla="*/ 1033453 h 3093162"/>
              <a:gd name="connsiteX3" fmla="*/ 1080654 w 2415640"/>
              <a:gd name="connsiteY3" fmla="*/ 109816 h 3093162"/>
              <a:gd name="connsiteX4" fmla="*/ 0 w 2415640"/>
              <a:gd name="connsiteY4" fmla="*/ 17453 h 3093162"/>
              <a:gd name="connsiteX5" fmla="*/ 0 w 2415640"/>
              <a:gd name="connsiteY5" fmla="*/ 17453 h 309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5640" h="3093162">
                <a:moveTo>
                  <a:pt x="1320800" y="3093162"/>
                </a:moveTo>
                <a:cubicBezTo>
                  <a:pt x="1651000" y="2904586"/>
                  <a:pt x="1981200" y="2716011"/>
                  <a:pt x="2152073" y="2372726"/>
                </a:cubicBezTo>
                <a:cubicBezTo>
                  <a:pt x="2322946" y="2029441"/>
                  <a:pt x="2524606" y="1410605"/>
                  <a:pt x="2346036" y="1033453"/>
                </a:cubicBezTo>
                <a:cubicBezTo>
                  <a:pt x="2167466" y="656301"/>
                  <a:pt x="1471660" y="279149"/>
                  <a:pt x="1080654" y="109816"/>
                </a:cubicBezTo>
                <a:cubicBezTo>
                  <a:pt x="689648" y="-59517"/>
                  <a:pt x="0" y="17453"/>
                  <a:pt x="0" y="17453"/>
                </a:cubicBezTo>
                <a:lnTo>
                  <a:pt x="0" y="17453"/>
                </a:lnTo>
              </a:path>
            </a:pathLst>
          </a:cu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rgbClr val="FFFF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A01C51A-EA3C-42AE-BCF6-651A17C01E11}"/>
              </a:ext>
            </a:extLst>
          </p:cNvPr>
          <p:cNvSpPr txBox="1">
            <a:spLocks/>
          </p:cNvSpPr>
          <p:nvPr/>
        </p:nvSpPr>
        <p:spPr bwMode="black">
          <a:xfrm>
            <a:off x="650421" y="115548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60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GRAHAM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10EFCF-6ADB-482E-B7FC-C8C925E6357C}"/>
              </a:ext>
            </a:extLst>
          </p:cNvPr>
          <p:cNvCxnSpPr/>
          <p:nvPr/>
        </p:nvCxnSpPr>
        <p:spPr>
          <a:xfrm flipV="1">
            <a:off x="1219390" y="1098169"/>
            <a:ext cx="9384146" cy="89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/>
      <p:bldP spid="63" grpId="0"/>
      <p:bldP spid="64" grpId="0"/>
      <p:bldP spid="65" grpId="0"/>
      <p:bldP spid="66" grpId="0"/>
      <p:bldP spid="68" grpId="0"/>
      <p:bldP spid="10" grpId="0"/>
      <p:bldP spid="61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4" ma:contentTypeDescription="Tạo tài liệu mới." ma:contentTypeScope="" ma:versionID="492cd57a43ca61f62a0e15fcba9c90fa">
  <xsd:schema xmlns:xsd="http://www.w3.org/2001/XMLSchema" xmlns:xs="http://www.w3.org/2001/XMLSchema" xmlns:p="http://schemas.microsoft.com/office/2006/metadata/properties" xmlns:ns3="55a8854a-3e1e-42a7-978b-da2846a19bec" targetNamespace="http://schemas.microsoft.com/office/2006/metadata/properties" ma:root="true" ma:fieldsID="7db0d392e08eac4dfaadc533b47751d2" ns3:_="">
    <xsd:import namespace="55a8854a-3e1e-42a7-978b-da2846a19b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7245B9-E073-4DC6-8948-6A1C5DC6A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0BD0C6-48DC-4DCF-83AB-D05505A1AC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85AEA-34DE-44A0-B5CB-5ABEC4167FB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55a8854a-3e1e-42a7-978b-da2846a19b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1303</Words>
  <Application>Microsoft Office PowerPoint</Application>
  <PresentationFormat>Widescreen</PresentationFormat>
  <Paragraphs>302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Avenir Next LT Pro</vt:lpstr>
      <vt:lpstr>Calibri</vt:lpstr>
      <vt:lpstr>Calibri Light</vt:lpstr>
      <vt:lpstr>Cambria Math</vt:lpstr>
      <vt:lpstr>Corbel</vt:lpstr>
      <vt:lpstr>Times New Roman</vt:lpstr>
      <vt:lpstr>Wingdings</vt:lpstr>
      <vt:lpstr>Office Theme</vt:lpstr>
      <vt:lpstr>Bitmap Image</vt:lpstr>
      <vt:lpstr>NHÓM 9</vt:lpstr>
      <vt:lpstr>THÀNH VIÊN NHÓM</vt:lpstr>
      <vt:lpstr>GEOMETRIC  ALGORITHMS</vt:lpstr>
      <vt:lpstr>CONVEX HULL</vt:lpstr>
      <vt:lpstr>KHÁI NIỆM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Hough Transform </vt:lpstr>
      <vt:lpstr>HOUGH TRANSFORM</vt:lpstr>
      <vt:lpstr>Cách biểu diễn các đường thẳng trong không gian ảnh</vt:lpstr>
      <vt:lpstr>Ánh xạ giữa 2 không gian</vt:lpstr>
      <vt:lpstr>Mã giả của Hough Tranform</vt:lpstr>
      <vt:lpstr>Ví dụ:</vt:lpstr>
      <vt:lpstr>LƯU Ý VỀ HOUGH TRANFORM</vt:lpstr>
      <vt:lpstr>ƯU ĐIỂM HOUGH TRANFORM</vt:lpstr>
      <vt:lpstr>PowerPoint Presentation</vt:lpstr>
      <vt:lpstr>HOUGH TRANFORM MỞ RỘNG</vt:lpstr>
      <vt:lpstr>HOUGH TRANFORM MỞ RỘNG</vt:lpstr>
      <vt:lpstr>Ứng dụng</vt:lpstr>
      <vt:lpstr>Ứng dụng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9</dc:title>
  <dc:creator>Huỳnh Văn Hùng</dc:creator>
  <cp:lastModifiedBy>Phạm Thành Luân</cp:lastModifiedBy>
  <cp:revision>147</cp:revision>
  <dcterms:created xsi:type="dcterms:W3CDTF">2021-05-16T09:01:51Z</dcterms:created>
  <dcterms:modified xsi:type="dcterms:W3CDTF">2021-05-21T05:46:51Z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