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8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3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9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F3B1EE-12DC-4727-B52C-B3A867A7BDA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F63E51-BE17-4289-8E3A-B471ADDF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950" y="312896"/>
            <a:ext cx="678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University of Rwanda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School of ICT</a:t>
            </a:r>
            <a:br>
              <a:rPr lang="en-US" dirty="0"/>
            </a:b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3</a:t>
            </a:r>
          </a:p>
          <a:p>
            <a:r>
              <a:rPr lang="en-US" dirty="0" smtClean="0"/>
              <a:t>Group:7</a:t>
            </a:r>
          </a:p>
          <a:p>
            <a:r>
              <a:rPr lang="en-US" dirty="0" smtClean="0"/>
              <a:t>                                           </a:t>
            </a:r>
            <a:r>
              <a:rPr lang="en-US" u="sng" dirty="0" smtClean="0"/>
              <a:t>Assignment of E-Commerce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24494"/>
              </p:ext>
            </p:extLst>
          </p:nvPr>
        </p:nvGraphicFramePr>
        <p:xfrm>
          <a:off x="1934569" y="2496621"/>
          <a:ext cx="7259442" cy="2926080"/>
        </p:xfrm>
        <a:graphic>
          <a:graphicData uri="http://schemas.openxmlformats.org/drawingml/2006/table">
            <a:tbl>
              <a:tblPr firstRow="1" bandRow="1"/>
              <a:tblGrid>
                <a:gridCol w="53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Reg.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NIYIGENA 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217156746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NIYIGENA CLARISSE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217035957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NIYOMUGABO 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217154220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NIYOMUGABO JEAN BOSCO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215003523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NIYONIZEYE JEAN 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217012760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NIYONSABA</a:t>
                      </a:r>
                      <a:r>
                        <a:rPr lang="en-US" baseline="0" dirty="0" smtClean="0"/>
                        <a:t> THEOPHILE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217037348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NIYONSHUTI ALBERT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217246613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6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Organizational development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35" y="208787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organization structure is </a:t>
            </a:r>
            <a:r>
              <a:rPr lang="en-US" sz="2400" b="1" dirty="0" smtClean="0"/>
              <a:t>Business to Business </a:t>
            </a:r>
            <a:r>
              <a:rPr lang="en-US" sz="2400" dirty="0" smtClean="0"/>
              <a:t>(B2B), because we will sell  to other business in bulk (large quantity).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0435" y="3159507"/>
            <a:ext cx="9890199" cy="2442122"/>
            <a:chOff x="480435" y="3159507"/>
            <a:chExt cx="9890199" cy="2442122"/>
          </a:xfrm>
        </p:grpSpPr>
        <p:sp>
          <p:nvSpPr>
            <p:cNvPr id="4" name="Rectangle 3"/>
            <p:cNvSpPr/>
            <p:nvPr/>
          </p:nvSpPr>
          <p:spPr>
            <a:xfrm>
              <a:off x="4192859" y="3159507"/>
              <a:ext cx="1862253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 Director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92858" y="4099555"/>
              <a:ext cx="1862253" cy="557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E-commerce manager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435" y="5039600"/>
              <a:ext cx="1326995" cy="557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301" y="5039601"/>
              <a:ext cx="1326995" cy="557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 up team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2859" y="5039603"/>
              <a:ext cx="1862253" cy="557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Human resources manager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85878" y="5039601"/>
              <a:ext cx="1326995" cy="557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IT-manager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43639" y="5044068"/>
              <a:ext cx="1326995" cy="557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IT-Team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4" idx="2"/>
              <a:endCxn id="5" idx="0"/>
            </p:cNvCxnSpPr>
            <p:nvPr/>
          </p:nvCxnSpPr>
          <p:spPr>
            <a:xfrm flipH="1">
              <a:off x="5123985" y="3717068"/>
              <a:ext cx="1" cy="382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123984" y="4695954"/>
              <a:ext cx="1" cy="382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66296" y="5318380"/>
              <a:ext cx="526563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4043" y="5318380"/>
              <a:ext cx="531871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04277" y="5318380"/>
              <a:ext cx="847958" cy="4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3"/>
            </p:cNvCxnSpPr>
            <p:nvPr/>
          </p:nvCxnSpPr>
          <p:spPr>
            <a:xfrm flipH="1">
              <a:off x="6055112" y="5318380"/>
              <a:ext cx="801774" cy="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3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"/>
    </mc:Choice>
    <mc:Fallback xmlns="">
      <p:transition spd="slow" advTm="13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Management team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E</a:t>
            </a:r>
            <a:r>
              <a:rPr lang="en-US" sz="2400" b="1" dirty="0" smtClean="0"/>
              <a:t>xperience</a:t>
            </a:r>
            <a:r>
              <a:rPr lang="en-US" sz="2400" b="1" dirty="0"/>
              <a:t>: </a:t>
            </a:r>
            <a:r>
              <a:rPr lang="en-US" sz="2400" dirty="0"/>
              <a:t>He/ she </a:t>
            </a:r>
            <a:r>
              <a:rPr lang="en-US" sz="2400" dirty="0" smtClean="0"/>
              <a:t>must have at </a:t>
            </a:r>
            <a:r>
              <a:rPr lang="en-US" sz="2400" dirty="0"/>
              <a:t>least two </a:t>
            </a:r>
            <a:r>
              <a:rPr lang="en-US" sz="2400" dirty="0" smtClean="0"/>
              <a:t>years of experience in managing e-commerce.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Background: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 </a:t>
            </a:r>
            <a:r>
              <a:rPr lang="en-US" sz="3600" dirty="0" smtClean="0"/>
              <a:t>&gt;</a:t>
            </a:r>
            <a:r>
              <a:rPr lang="en-US" sz="2400" dirty="0" smtClean="0"/>
              <a:t> Studied </a:t>
            </a:r>
            <a:r>
              <a:rPr lang="en-US" sz="2400" dirty="0"/>
              <a:t>management or has taken management course. All will be shown through </a:t>
            </a:r>
            <a:r>
              <a:rPr lang="en-US" sz="2400" dirty="0" smtClean="0"/>
              <a:t>certified document </a:t>
            </a:r>
            <a:r>
              <a:rPr lang="en-US" sz="2400" dirty="0"/>
              <a:t>or diploma.</a:t>
            </a:r>
          </a:p>
          <a:p>
            <a:pPr lvl="0"/>
            <a:r>
              <a:rPr lang="en-US" sz="3600" dirty="0" smtClean="0"/>
              <a:t>&gt;</a:t>
            </a:r>
            <a:r>
              <a:rPr lang="en-US" sz="2400" dirty="0" smtClean="0"/>
              <a:t> Not </a:t>
            </a:r>
            <a:r>
              <a:rPr lang="en-US" sz="2400" dirty="0"/>
              <a:t>been in jail for above 6 months.</a:t>
            </a:r>
          </a:p>
          <a:p>
            <a:pPr lvl="0"/>
            <a:r>
              <a:rPr lang="en-US" sz="3600" dirty="0" smtClean="0"/>
              <a:t>&gt;</a:t>
            </a:r>
            <a:r>
              <a:rPr lang="en-US" sz="2400" dirty="0" smtClean="0"/>
              <a:t> Having </a:t>
            </a:r>
            <a:r>
              <a:rPr lang="en-US" sz="2400" dirty="0"/>
              <a:t>more than 4 years of experience in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"/>
    </mc:Choice>
    <mc:Fallback xmlns="">
      <p:transition spd="slow" advTm="13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Supply chain management of hens 'product delivery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29" y="2202873"/>
            <a:ext cx="6398909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Raw material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Raw material of our product will come from those whose livestock companies </a:t>
            </a:r>
            <a:r>
              <a:rPr lang="en-US" dirty="0"/>
              <a:t>,</a:t>
            </a:r>
            <a:r>
              <a:rPr lang="en-US" dirty="0" err="1" smtClean="0"/>
              <a:t>organization,and</a:t>
            </a:r>
            <a:r>
              <a:rPr lang="en-US" dirty="0" smtClean="0"/>
              <a:t> individuals</a:t>
            </a:r>
            <a:r>
              <a:rPr lang="en-US" dirty="0"/>
              <a:t> </a:t>
            </a:r>
            <a:r>
              <a:rPr lang="en-US" dirty="0" smtClean="0"/>
              <a:t>Who rear hen’s related product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components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product will be composed by hens, cocks, and eggs.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Manufacturer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producing old hens and cocks, even eggs which will be ready to be consumed.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Retailer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product will reach to retailers when they command online through our web site.</a:t>
            </a:r>
          </a:p>
          <a:p>
            <a:r>
              <a:rPr lang="en-US" dirty="0" smtClean="0"/>
              <a:t>And we will deliver them product which will be commanded at time through our transporter.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consumers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Our product will reach to the final consumer by buying them to the retail’s businesses who purchased with us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Supply chain cont.…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7" y="4581632"/>
            <a:ext cx="1690256" cy="1052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78" y="2218888"/>
            <a:ext cx="1589462" cy="1048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25" y="3449190"/>
            <a:ext cx="131445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6" y="5285351"/>
            <a:ext cx="1143865" cy="9864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19038390">
            <a:off x="886837" y="2953320"/>
            <a:ext cx="1521143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8037" y="1849556"/>
            <a:ext cx="11475124" cy="3442882"/>
            <a:chOff x="568037" y="1849556"/>
            <a:chExt cx="11475124" cy="3442882"/>
          </a:xfrm>
        </p:grpSpPr>
        <p:grpSp>
          <p:nvGrpSpPr>
            <p:cNvPr id="20" name="Group 19"/>
            <p:cNvGrpSpPr/>
            <p:nvPr/>
          </p:nvGrpSpPr>
          <p:grpSpPr>
            <a:xfrm>
              <a:off x="568037" y="1849556"/>
              <a:ext cx="11475124" cy="3442882"/>
              <a:chOff x="568037" y="1849556"/>
              <a:chExt cx="11475124" cy="344288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8037" y="4175954"/>
                <a:ext cx="1690256" cy="40567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Raw material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92979" y="1849556"/>
                <a:ext cx="158946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manufacturer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847000" y="4923106"/>
                <a:ext cx="11961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Consumer 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9035219">
                <a:off x="924757" y="3265756"/>
                <a:ext cx="2180437" cy="34497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767854">
                <a:off x="4593565" y="2570537"/>
                <a:ext cx="2180437" cy="34497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93065">
                <a:off x="8424344" y="2968688"/>
                <a:ext cx="1135671" cy="34497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 rot="769559">
              <a:off x="4923211" y="2103777"/>
              <a:ext cx="1521143" cy="476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transporters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92978" y="3267158"/>
              <a:ext cx="1589462" cy="3640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hensproduct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492" y="2108984"/>
            <a:ext cx="1585097" cy="1268078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2518627">
            <a:off x="10601054" y="4279923"/>
            <a:ext cx="1001351" cy="344975"/>
          </a:xfrm>
          <a:prstGeom prst="rightArrow">
            <a:avLst>
              <a:gd name="adj1" fmla="val 49578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31294">
            <a:off x="4453699" y="4391691"/>
            <a:ext cx="5308307" cy="484632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9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13800" dirty="0" smtClean="0"/>
              <a:t>END</a:t>
            </a:r>
          </a:p>
          <a:p>
            <a:pPr algn="ctr"/>
            <a:r>
              <a:rPr lang="en-US" sz="138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020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"/>
    </mc:Choice>
    <mc:Fallback xmlns="">
      <p:transition spd="slow" advTm="15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70" y="948523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HENS’ PRODUCT DELIVERY</a:t>
            </a:r>
            <a:endParaRPr lang="en-US" sz="7200" b="1" dirty="0"/>
          </a:p>
        </p:txBody>
      </p:sp>
      <p:sp>
        <p:nvSpPr>
          <p:cNvPr id="3" name="Rectangle 2"/>
          <p:cNvSpPr/>
          <p:nvPr/>
        </p:nvSpPr>
        <p:spPr>
          <a:xfrm>
            <a:off x="1270682" y="324055"/>
            <a:ext cx="2910468" cy="82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TOPIC: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2241395" y="4514683"/>
            <a:ext cx="4103649" cy="1661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91" y="646771"/>
            <a:ext cx="3590693" cy="19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5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9"/>
    </mc:Choice>
    <mc:Fallback xmlns="">
      <p:transition spd="slow" advTm="39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55" y="1972491"/>
            <a:ext cx="10379628" cy="147254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8 KEY ELEMENTS OF HENS’ PRODUCT DELIVERY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55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spd="slow" advTm="4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Value proposition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20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Reasons why they will choose our company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Product delivery: </a:t>
            </a:r>
            <a:r>
              <a:rPr lang="en-US" sz="2400" dirty="0" smtClean="0"/>
              <a:t>We will transport the bought products to the customers who requested.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Discount provision: </a:t>
            </a:r>
            <a:r>
              <a:rPr lang="en-US" sz="2400" dirty="0" smtClean="0"/>
              <a:t>We will provide reduction on price for customers who bought more valuable products (high in value).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Rewards provision: </a:t>
            </a:r>
            <a:r>
              <a:rPr lang="en-US" sz="2400" dirty="0" smtClean="0"/>
              <a:t>We will use the report provided our system to reward best customers in frequency and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Good quality product: </a:t>
            </a:r>
            <a:r>
              <a:rPr lang="en-US" sz="2400" dirty="0" smtClean="0"/>
              <a:t>We will provide the product with better quality to customers.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6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0184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en-US" sz="2400" dirty="0" smtClean="0"/>
              <a:t>Ways of earning money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Advertising revenue: </a:t>
            </a:r>
            <a:r>
              <a:rPr lang="en-US" sz="2400" dirty="0" smtClean="0"/>
              <a:t>We will allow other business and companies to advertise their products on our 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Sales revenue: </a:t>
            </a:r>
            <a:r>
              <a:rPr lang="en-US" sz="2400" dirty="0" smtClean="0"/>
              <a:t>We will be selling our products through the 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Affiliate revenue: </a:t>
            </a:r>
            <a:r>
              <a:rPr lang="en-US" sz="2400" dirty="0" smtClean="0"/>
              <a:t>We will link customers to other business whose what they need.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07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"/>
    </mc:Choice>
    <mc:Fallback xmlns="">
      <p:transition spd="slow" advTm="37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Market opportunity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9" y="269066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intended to serve the internal market in the country  but the request is broadly (may come from everywhere).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3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"/>
    </mc:Choice>
    <mc:Fallback xmlns="">
      <p:transition spd="slow" advTm="17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Competitive environment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market is currently occupied by traditional traders who use manual system (face to face) in buying and selling hens’ products. They completely use physical market place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2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Competitive advantages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64191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advantages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Ubiquity: </a:t>
            </a:r>
            <a:r>
              <a:rPr lang="en-US" sz="2400" dirty="0" smtClean="0"/>
              <a:t>With our system, customer will be able to buy and pay online from everywhere</a:t>
            </a:r>
            <a:r>
              <a:rPr lang="en-US" sz="2400" b="1" dirty="0" smtClean="0"/>
              <a:t> </a:t>
            </a:r>
            <a:r>
              <a:rPr lang="en-US" sz="2400" dirty="0" smtClean="0"/>
              <a:t>at anytime (24/7).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</a:t>
            </a:r>
            <a:r>
              <a:rPr lang="en-US" sz="2400" dirty="0" smtClean="0"/>
              <a:t>Also rewards and discounts will be provided to the best customers.</a:t>
            </a:r>
            <a:endParaRPr lang="en-US" sz="2400" b="1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66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Market strategy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68694"/>
            <a:ext cx="10058400" cy="3405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   We will attract the audience (customers) through: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Advertisement: </a:t>
            </a:r>
            <a:r>
              <a:rPr lang="en-US" sz="2400" dirty="0" smtClean="0"/>
              <a:t>We will use different media like radio</a:t>
            </a:r>
            <a:r>
              <a:rPr lang="en-US" sz="2400" dirty="0"/>
              <a:t> </a:t>
            </a:r>
            <a:r>
              <a:rPr lang="en-US" sz="2400" dirty="0" smtClean="0"/>
              <a:t>and newspaper and prepare tournaments for the purpose of making our system popular.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Promotion: </a:t>
            </a:r>
            <a:r>
              <a:rPr lang="en-US" sz="2400" dirty="0" smtClean="0"/>
              <a:t>We will periodically provide promotion like discount to our customers in a particular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Rewards: </a:t>
            </a:r>
            <a:r>
              <a:rPr lang="en-US" sz="2400" dirty="0" smtClean="0"/>
              <a:t>We will give the rewards to the most best customers who often shop with us.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1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</TotalTime>
  <Words>585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PowerPoint Presentation</vt:lpstr>
      <vt:lpstr>HENS’ PRODUCT DELIVERY</vt:lpstr>
      <vt:lpstr>8 KEY ELEMENTS OF HENS’ PRODUCT DELIVERY</vt:lpstr>
      <vt:lpstr>Value proposition</vt:lpstr>
      <vt:lpstr>Revenue model</vt:lpstr>
      <vt:lpstr>Market opportunity</vt:lpstr>
      <vt:lpstr>Competitive environment</vt:lpstr>
      <vt:lpstr>Competitive advantages</vt:lpstr>
      <vt:lpstr>Market strategy</vt:lpstr>
      <vt:lpstr>Organizational development</vt:lpstr>
      <vt:lpstr>Management team</vt:lpstr>
      <vt:lpstr>Supply chain management of hens 'product delivery</vt:lpstr>
      <vt:lpstr>Raw material</vt:lpstr>
      <vt:lpstr>components</vt:lpstr>
      <vt:lpstr>Manufacturer </vt:lpstr>
      <vt:lpstr>Retailer </vt:lpstr>
      <vt:lpstr>consumers</vt:lpstr>
      <vt:lpstr>Supply chain cont.…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Emmanuel Nsabimana</cp:lastModifiedBy>
  <cp:revision>59</cp:revision>
  <dcterms:created xsi:type="dcterms:W3CDTF">2019-04-01T15:18:53Z</dcterms:created>
  <dcterms:modified xsi:type="dcterms:W3CDTF">2019-05-24T09:18:59Z</dcterms:modified>
</cp:coreProperties>
</file>