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0" r:id="rId2"/>
    <p:sldId id="271" r:id="rId3"/>
    <p:sldId id="272" r:id="rId4"/>
    <p:sldId id="267" r:id="rId5"/>
    <p:sldId id="273" r:id="rId6"/>
    <p:sldId id="269" r:id="rId7"/>
    <p:sldId id="274" r:id="rId8"/>
    <p:sldId id="275" r:id="rId9"/>
    <p:sldId id="276" r:id="rId10"/>
    <p:sldId id="277" r:id="rId11"/>
    <p:sldId id="278" r:id="rId12"/>
    <p:sldId id="288" r:id="rId13"/>
    <p:sldId id="279" r:id="rId14"/>
    <p:sldId id="285" r:id="rId15"/>
    <p:sldId id="280" r:id="rId16"/>
    <p:sldId id="281" r:id="rId17"/>
    <p:sldId id="282" r:id="rId18"/>
    <p:sldId id="284" r:id="rId19"/>
    <p:sldId id="283" r:id="rId20"/>
    <p:sldId id="286" r:id="rId21"/>
    <p:sldId id="287" r:id="rId22"/>
    <p:sldId id="289" r:id="rId23"/>
    <p:sldId id="2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1EB1FC-D8C3-485F-A5FA-1D15E4A3210F}" v="170" dt="2023-05-02T14:14:55.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996" autoAdjust="0"/>
    <p:restoredTop sz="94660"/>
  </p:normalViewPr>
  <p:slideViewPr>
    <p:cSldViewPr snapToGrid="0">
      <p:cViewPr>
        <p:scale>
          <a:sx n="90" d="100"/>
          <a:sy n="90" d="100"/>
        </p:scale>
        <p:origin x="-64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p, Sau-Qwan [AN S]" userId="9eeb57e7-ce83-4e1f-9b70-056fabd1852e" providerId="ADAL" clId="{A0153712-E1A7-4C37-B8E1-6359370ECF40}"/>
    <pc:docChg chg="custSel addSld modSld">
      <pc:chgData name="Yap, Sau-Qwan [AN S]" userId="9eeb57e7-ce83-4e1f-9b70-056fabd1852e" providerId="ADAL" clId="{A0153712-E1A7-4C37-B8E1-6359370ECF40}" dt="2023-04-28T15:11:49.358" v="73" actId="1076"/>
      <pc:docMkLst>
        <pc:docMk/>
      </pc:docMkLst>
      <pc:sldChg chg="modSp mod">
        <pc:chgData name="Yap, Sau-Qwan [AN S]" userId="9eeb57e7-ce83-4e1f-9b70-056fabd1852e" providerId="ADAL" clId="{A0153712-E1A7-4C37-B8E1-6359370ECF40}" dt="2023-04-19T20:12:10.343" v="29" actId="1036"/>
        <pc:sldMkLst>
          <pc:docMk/>
          <pc:sldMk cId="974498586" sldId="256"/>
        </pc:sldMkLst>
        <pc:spChg chg="mod">
          <ac:chgData name="Yap, Sau-Qwan [AN S]" userId="9eeb57e7-ce83-4e1f-9b70-056fabd1852e" providerId="ADAL" clId="{A0153712-E1A7-4C37-B8E1-6359370ECF40}" dt="2023-04-18T03:23:21.613" v="1" actId="20577"/>
          <ac:spMkLst>
            <pc:docMk/>
            <pc:sldMk cId="974498586" sldId="256"/>
            <ac:spMk id="4" creationId="{9F236B71-A120-3865-C297-B426285E382C}"/>
          </ac:spMkLst>
        </pc:spChg>
        <pc:picChg chg="mod">
          <ac:chgData name="Yap, Sau-Qwan [AN S]" userId="9eeb57e7-ce83-4e1f-9b70-056fabd1852e" providerId="ADAL" clId="{A0153712-E1A7-4C37-B8E1-6359370ECF40}" dt="2023-04-19T20:12:10.343" v="29" actId="1036"/>
          <ac:picMkLst>
            <pc:docMk/>
            <pc:sldMk cId="974498586" sldId="256"/>
            <ac:picMk id="8" creationId="{A3DCCCE9-D5A0-B27C-4756-C136F7F6E754}"/>
          </ac:picMkLst>
        </pc:picChg>
      </pc:sldChg>
      <pc:sldChg chg="modSp mod">
        <pc:chgData name="Yap, Sau-Qwan [AN S]" userId="9eeb57e7-ce83-4e1f-9b70-056fabd1852e" providerId="ADAL" clId="{A0153712-E1A7-4C37-B8E1-6359370ECF40}" dt="2023-04-19T20:16:04.725" v="32" actId="1036"/>
        <pc:sldMkLst>
          <pc:docMk/>
          <pc:sldMk cId="142536032" sldId="258"/>
        </pc:sldMkLst>
        <pc:spChg chg="mod">
          <ac:chgData name="Yap, Sau-Qwan [AN S]" userId="9eeb57e7-ce83-4e1f-9b70-056fabd1852e" providerId="ADAL" clId="{A0153712-E1A7-4C37-B8E1-6359370ECF40}" dt="2023-04-19T20:16:04.725" v="32" actId="1036"/>
          <ac:spMkLst>
            <pc:docMk/>
            <pc:sldMk cId="142536032" sldId="258"/>
            <ac:spMk id="4" creationId="{46F0EF03-90DF-49F7-1B2D-E66AA0D0EFDD}"/>
          </ac:spMkLst>
        </pc:spChg>
        <pc:picChg chg="mod">
          <ac:chgData name="Yap, Sau-Qwan [AN S]" userId="9eeb57e7-ce83-4e1f-9b70-056fabd1852e" providerId="ADAL" clId="{A0153712-E1A7-4C37-B8E1-6359370ECF40}" dt="2023-04-19T20:16:01.897" v="30" actId="1036"/>
          <ac:picMkLst>
            <pc:docMk/>
            <pc:sldMk cId="142536032" sldId="258"/>
            <ac:picMk id="2" creationId="{59A01908-050F-2E44-60DD-0D2ED54FE463}"/>
          </ac:picMkLst>
        </pc:picChg>
      </pc:sldChg>
      <pc:sldChg chg="addSp delSp modSp mod">
        <pc:chgData name="Yap, Sau-Qwan [AN S]" userId="9eeb57e7-ce83-4e1f-9b70-056fabd1852e" providerId="ADAL" clId="{A0153712-E1A7-4C37-B8E1-6359370ECF40}" dt="2023-04-19T14:31:41.603" v="27" actId="20577"/>
        <pc:sldMkLst>
          <pc:docMk/>
          <pc:sldMk cId="1384437025" sldId="259"/>
        </pc:sldMkLst>
        <pc:spChg chg="add mod">
          <ac:chgData name="Yap, Sau-Qwan [AN S]" userId="9eeb57e7-ce83-4e1f-9b70-056fabd1852e" providerId="ADAL" clId="{A0153712-E1A7-4C37-B8E1-6359370ECF40}" dt="2023-04-19T14:31:41.603" v="27" actId="20577"/>
          <ac:spMkLst>
            <pc:docMk/>
            <pc:sldMk cId="1384437025" sldId="259"/>
            <ac:spMk id="3" creationId="{C4DBDD9C-D3C0-3748-3BD1-782FC0078FB5}"/>
          </ac:spMkLst>
        </pc:spChg>
        <pc:picChg chg="add del mod">
          <ac:chgData name="Yap, Sau-Qwan [AN S]" userId="9eeb57e7-ce83-4e1f-9b70-056fabd1852e" providerId="ADAL" clId="{A0153712-E1A7-4C37-B8E1-6359370ECF40}" dt="2023-04-19T14:29:53.421" v="11"/>
          <ac:picMkLst>
            <pc:docMk/>
            <pc:sldMk cId="1384437025" sldId="259"/>
            <ac:picMk id="3076" creationId="{6BE54427-4EB4-81FF-90A5-56C84AF81251}"/>
          </ac:picMkLst>
        </pc:picChg>
        <pc:picChg chg="add mod">
          <ac:chgData name="Yap, Sau-Qwan [AN S]" userId="9eeb57e7-ce83-4e1f-9b70-056fabd1852e" providerId="ADAL" clId="{A0153712-E1A7-4C37-B8E1-6359370ECF40}" dt="2023-04-19T14:30:27.803" v="17" actId="1076"/>
          <ac:picMkLst>
            <pc:docMk/>
            <pc:sldMk cId="1384437025" sldId="259"/>
            <ac:picMk id="3078" creationId="{18999FD4-FE7C-B1E3-23AD-8FAB65C06B4F}"/>
          </ac:picMkLst>
        </pc:picChg>
      </pc:sldChg>
      <pc:sldChg chg="modSp modNotesTx">
        <pc:chgData name="Yap, Sau-Qwan [AN S]" userId="9eeb57e7-ce83-4e1f-9b70-056fabd1852e" providerId="ADAL" clId="{A0153712-E1A7-4C37-B8E1-6359370ECF40}" dt="2023-04-21T00:14:38.808" v="33"/>
        <pc:sldMkLst>
          <pc:docMk/>
          <pc:sldMk cId="2498915831" sldId="260"/>
        </pc:sldMkLst>
        <pc:picChg chg="mod">
          <ac:chgData name="Yap, Sau-Qwan [AN S]" userId="9eeb57e7-ce83-4e1f-9b70-056fabd1852e" providerId="ADAL" clId="{A0153712-E1A7-4C37-B8E1-6359370ECF40}" dt="2023-04-19T14:23:45.670" v="5" actId="1035"/>
          <ac:picMkLst>
            <pc:docMk/>
            <pc:sldMk cId="2498915831" sldId="260"/>
            <ac:picMk id="4098" creationId="{D8FF04C6-5CDC-BA1D-50E6-EF739394B622}"/>
          </ac:picMkLst>
        </pc:picChg>
        <pc:picChg chg="mod">
          <ac:chgData name="Yap, Sau-Qwan [AN S]" userId="9eeb57e7-ce83-4e1f-9b70-056fabd1852e" providerId="ADAL" clId="{A0153712-E1A7-4C37-B8E1-6359370ECF40}" dt="2023-04-19T14:23:47.346" v="7" actId="1035"/>
          <ac:picMkLst>
            <pc:docMk/>
            <pc:sldMk cId="2498915831" sldId="260"/>
            <ac:picMk id="4102" creationId="{8CF777AD-99A9-FD36-70F1-421762A0E481}"/>
          </ac:picMkLst>
        </pc:picChg>
      </pc:sldChg>
      <pc:sldChg chg="modSp">
        <pc:chgData name="Yap, Sau-Qwan [AN S]" userId="9eeb57e7-ce83-4e1f-9b70-056fabd1852e" providerId="ADAL" clId="{A0153712-E1A7-4C37-B8E1-6359370ECF40}" dt="2023-04-18T03:58:07.353" v="3" actId="1076"/>
        <pc:sldMkLst>
          <pc:docMk/>
          <pc:sldMk cId="4059253730" sldId="263"/>
        </pc:sldMkLst>
        <pc:picChg chg="mod">
          <ac:chgData name="Yap, Sau-Qwan [AN S]" userId="9eeb57e7-ce83-4e1f-9b70-056fabd1852e" providerId="ADAL" clId="{A0153712-E1A7-4C37-B8E1-6359370ECF40}" dt="2023-04-18T03:58:07.353" v="3" actId="1076"/>
          <ac:picMkLst>
            <pc:docMk/>
            <pc:sldMk cId="4059253730" sldId="263"/>
            <ac:picMk id="7170" creationId="{E00E485F-46FF-D5F9-C4F5-AC2282E947E8}"/>
          </ac:picMkLst>
        </pc:picChg>
      </pc:sldChg>
      <pc:sldChg chg="addSp modSp new mod">
        <pc:chgData name="Yap, Sau-Qwan [AN S]" userId="9eeb57e7-ce83-4e1f-9b70-056fabd1852e" providerId="ADAL" clId="{A0153712-E1A7-4C37-B8E1-6359370ECF40}" dt="2023-04-28T15:11:49.358" v="73" actId="1076"/>
        <pc:sldMkLst>
          <pc:docMk/>
          <pc:sldMk cId="3762599547" sldId="266"/>
        </pc:sldMkLst>
        <pc:spChg chg="add mod">
          <ac:chgData name="Yap, Sau-Qwan [AN S]" userId="9eeb57e7-ce83-4e1f-9b70-056fabd1852e" providerId="ADAL" clId="{A0153712-E1A7-4C37-B8E1-6359370ECF40}" dt="2023-04-28T15:11:49.358" v="73" actId="1076"/>
          <ac:spMkLst>
            <pc:docMk/>
            <pc:sldMk cId="3762599547" sldId="266"/>
            <ac:spMk id="3" creationId="{86BA309D-7321-8147-331A-B03EE8CCB682}"/>
          </ac:spMkLst>
        </pc:spChg>
        <pc:spChg chg="add mod">
          <ac:chgData name="Yap, Sau-Qwan [AN S]" userId="9eeb57e7-ce83-4e1f-9b70-056fabd1852e" providerId="ADAL" clId="{A0153712-E1A7-4C37-B8E1-6359370ECF40}" dt="2023-04-28T15:11:43.698" v="71" actId="1076"/>
          <ac:spMkLst>
            <pc:docMk/>
            <pc:sldMk cId="3762599547" sldId="266"/>
            <ac:spMk id="5" creationId="{9CB44530-4551-68EA-1455-9BA6B2FA899D}"/>
          </ac:spMkLst>
        </pc:spChg>
      </pc:sldChg>
      <pc:sldChg chg="addSp new mod">
        <pc:chgData name="Yap, Sau-Qwan [AN S]" userId="9eeb57e7-ce83-4e1f-9b70-056fabd1852e" providerId="ADAL" clId="{A0153712-E1A7-4C37-B8E1-6359370ECF40}" dt="2023-04-28T15:11:08.115" v="69" actId="22"/>
        <pc:sldMkLst>
          <pc:docMk/>
          <pc:sldMk cId="817628391" sldId="267"/>
        </pc:sldMkLst>
        <pc:picChg chg="add">
          <ac:chgData name="Yap, Sau-Qwan [AN S]" userId="9eeb57e7-ce83-4e1f-9b70-056fabd1852e" providerId="ADAL" clId="{A0153712-E1A7-4C37-B8E1-6359370ECF40}" dt="2023-04-28T15:11:08.115" v="69" actId="22"/>
          <ac:picMkLst>
            <pc:docMk/>
            <pc:sldMk cId="817628391" sldId="267"/>
            <ac:picMk id="3" creationId="{50D143EC-2B0B-DFE3-CBCE-C3AEDCC859A8}"/>
          </ac:picMkLst>
        </pc:picChg>
      </pc:sldChg>
    </pc:docChg>
  </pc:docChgLst>
  <pc:docChgLst>
    <pc:chgData name="Yap, Sau-Qwan [AN S]" userId="9eeb57e7-ce83-4e1f-9b70-056fabd1852e" providerId="ADAL" clId="{3D1EB1FC-D8C3-485F-A5FA-1D15E4A3210F}"/>
    <pc:docChg chg="undo redo custSel addSld delSld modSld sldOrd">
      <pc:chgData name="Yap, Sau-Qwan [AN S]" userId="9eeb57e7-ce83-4e1f-9b70-056fabd1852e" providerId="ADAL" clId="{3D1EB1FC-D8C3-485F-A5FA-1D15E4A3210F}" dt="2023-05-02T14:15:16.182" v="4844" actId="14100"/>
      <pc:docMkLst>
        <pc:docMk/>
      </pc:docMkLst>
      <pc:sldChg chg="del">
        <pc:chgData name="Yap, Sau-Qwan [AN S]" userId="9eeb57e7-ce83-4e1f-9b70-056fabd1852e" providerId="ADAL" clId="{3D1EB1FC-D8C3-485F-A5FA-1D15E4A3210F}" dt="2023-05-01T22:03:23.526" v="3106" actId="2696"/>
        <pc:sldMkLst>
          <pc:docMk/>
          <pc:sldMk cId="974498586" sldId="256"/>
        </pc:sldMkLst>
      </pc:sldChg>
      <pc:sldChg chg="del">
        <pc:chgData name="Yap, Sau-Qwan [AN S]" userId="9eeb57e7-ce83-4e1f-9b70-056fabd1852e" providerId="ADAL" clId="{3D1EB1FC-D8C3-485F-A5FA-1D15E4A3210F}" dt="2023-05-01T22:03:23.526" v="3106" actId="2696"/>
        <pc:sldMkLst>
          <pc:docMk/>
          <pc:sldMk cId="883174993" sldId="257"/>
        </pc:sldMkLst>
      </pc:sldChg>
      <pc:sldChg chg="del">
        <pc:chgData name="Yap, Sau-Qwan [AN S]" userId="9eeb57e7-ce83-4e1f-9b70-056fabd1852e" providerId="ADAL" clId="{3D1EB1FC-D8C3-485F-A5FA-1D15E4A3210F}" dt="2023-05-01T22:03:23.526" v="3106" actId="2696"/>
        <pc:sldMkLst>
          <pc:docMk/>
          <pc:sldMk cId="142536032" sldId="258"/>
        </pc:sldMkLst>
      </pc:sldChg>
      <pc:sldChg chg="del">
        <pc:chgData name="Yap, Sau-Qwan [AN S]" userId="9eeb57e7-ce83-4e1f-9b70-056fabd1852e" providerId="ADAL" clId="{3D1EB1FC-D8C3-485F-A5FA-1D15E4A3210F}" dt="2023-05-01T22:03:23.526" v="3106" actId="2696"/>
        <pc:sldMkLst>
          <pc:docMk/>
          <pc:sldMk cId="1384437025" sldId="259"/>
        </pc:sldMkLst>
      </pc:sldChg>
      <pc:sldChg chg="del">
        <pc:chgData name="Yap, Sau-Qwan [AN S]" userId="9eeb57e7-ce83-4e1f-9b70-056fabd1852e" providerId="ADAL" clId="{3D1EB1FC-D8C3-485F-A5FA-1D15E4A3210F}" dt="2023-05-01T22:03:23.526" v="3106" actId="2696"/>
        <pc:sldMkLst>
          <pc:docMk/>
          <pc:sldMk cId="2498915831" sldId="260"/>
        </pc:sldMkLst>
      </pc:sldChg>
      <pc:sldChg chg="del">
        <pc:chgData name="Yap, Sau-Qwan [AN S]" userId="9eeb57e7-ce83-4e1f-9b70-056fabd1852e" providerId="ADAL" clId="{3D1EB1FC-D8C3-485F-A5FA-1D15E4A3210F}" dt="2023-05-01T22:03:23.526" v="3106" actId="2696"/>
        <pc:sldMkLst>
          <pc:docMk/>
          <pc:sldMk cId="1039918182" sldId="261"/>
        </pc:sldMkLst>
      </pc:sldChg>
      <pc:sldChg chg="del">
        <pc:chgData name="Yap, Sau-Qwan [AN S]" userId="9eeb57e7-ce83-4e1f-9b70-056fabd1852e" providerId="ADAL" clId="{3D1EB1FC-D8C3-485F-A5FA-1D15E4A3210F}" dt="2023-05-01T22:03:23.526" v="3106" actId="2696"/>
        <pc:sldMkLst>
          <pc:docMk/>
          <pc:sldMk cId="2622265886" sldId="262"/>
        </pc:sldMkLst>
      </pc:sldChg>
      <pc:sldChg chg="del">
        <pc:chgData name="Yap, Sau-Qwan [AN S]" userId="9eeb57e7-ce83-4e1f-9b70-056fabd1852e" providerId="ADAL" clId="{3D1EB1FC-D8C3-485F-A5FA-1D15E4A3210F}" dt="2023-05-01T22:03:23.526" v="3106" actId="2696"/>
        <pc:sldMkLst>
          <pc:docMk/>
          <pc:sldMk cId="4059253730" sldId="263"/>
        </pc:sldMkLst>
      </pc:sldChg>
      <pc:sldChg chg="del">
        <pc:chgData name="Yap, Sau-Qwan [AN S]" userId="9eeb57e7-ce83-4e1f-9b70-056fabd1852e" providerId="ADAL" clId="{3D1EB1FC-D8C3-485F-A5FA-1D15E4A3210F}" dt="2023-05-01T22:03:23.526" v="3106" actId="2696"/>
        <pc:sldMkLst>
          <pc:docMk/>
          <pc:sldMk cId="3685564060" sldId="264"/>
        </pc:sldMkLst>
      </pc:sldChg>
      <pc:sldChg chg="del">
        <pc:chgData name="Yap, Sau-Qwan [AN S]" userId="9eeb57e7-ce83-4e1f-9b70-056fabd1852e" providerId="ADAL" clId="{3D1EB1FC-D8C3-485F-A5FA-1D15E4A3210F}" dt="2023-05-01T22:03:23.526" v="3106" actId="2696"/>
        <pc:sldMkLst>
          <pc:docMk/>
          <pc:sldMk cId="1482020486" sldId="265"/>
        </pc:sldMkLst>
      </pc:sldChg>
      <pc:sldChg chg="addSp delSp modSp del mod">
        <pc:chgData name="Yap, Sau-Qwan [AN S]" userId="9eeb57e7-ce83-4e1f-9b70-056fabd1852e" providerId="ADAL" clId="{3D1EB1FC-D8C3-485F-A5FA-1D15E4A3210F}" dt="2023-05-01T19:55:45.626" v="1495" actId="2696"/>
        <pc:sldMkLst>
          <pc:docMk/>
          <pc:sldMk cId="3762599547" sldId="266"/>
        </pc:sldMkLst>
        <pc:spChg chg="del">
          <ac:chgData name="Yap, Sau-Qwan [AN S]" userId="9eeb57e7-ce83-4e1f-9b70-056fabd1852e" providerId="ADAL" clId="{3D1EB1FC-D8C3-485F-A5FA-1D15E4A3210F}" dt="2023-05-01T05:01:19.781" v="1" actId="478"/>
          <ac:spMkLst>
            <pc:docMk/>
            <pc:sldMk cId="3762599547" sldId="266"/>
            <ac:spMk id="3" creationId="{86BA309D-7321-8147-331A-B03EE8CCB682}"/>
          </ac:spMkLst>
        </pc:spChg>
        <pc:spChg chg="add mod">
          <ac:chgData name="Yap, Sau-Qwan [AN S]" userId="9eeb57e7-ce83-4e1f-9b70-056fabd1852e" providerId="ADAL" clId="{3D1EB1FC-D8C3-485F-A5FA-1D15E4A3210F}" dt="2023-05-01T05:04:25.949" v="68" actId="1076"/>
          <ac:spMkLst>
            <pc:docMk/>
            <pc:sldMk cId="3762599547" sldId="266"/>
            <ac:spMk id="4" creationId="{F56961B7-286D-000A-9268-AE079725ED39}"/>
          </ac:spMkLst>
        </pc:spChg>
        <pc:spChg chg="del">
          <ac:chgData name="Yap, Sau-Qwan [AN S]" userId="9eeb57e7-ce83-4e1f-9b70-056fabd1852e" providerId="ADAL" clId="{3D1EB1FC-D8C3-485F-A5FA-1D15E4A3210F}" dt="2023-05-01T05:02:09.625" v="2" actId="478"/>
          <ac:spMkLst>
            <pc:docMk/>
            <pc:sldMk cId="3762599547" sldId="266"/>
            <ac:spMk id="5" creationId="{9CB44530-4551-68EA-1455-9BA6B2FA899D}"/>
          </ac:spMkLst>
        </pc:spChg>
        <pc:spChg chg="add mod">
          <ac:chgData name="Yap, Sau-Qwan [AN S]" userId="9eeb57e7-ce83-4e1f-9b70-056fabd1852e" providerId="ADAL" clId="{3D1EB1FC-D8C3-485F-A5FA-1D15E4A3210F}" dt="2023-05-01T05:04:42.980" v="71" actId="14100"/>
          <ac:spMkLst>
            <pc:docMk/>
            <pc:sldMk cId="3762599547" sldId="266"/>
            <ac:spMk id="7" creationId="{1D68B5F8-CAEB-D32E-A701-B0F48564D1B2}"/>
          </ac:spMkLst>
        </pc:spChg>
        <pc:spChg chg="add mod">
          <ac:chgData name="Yap, Sau-Qwan [AN S]" userId="9eeb57e7-ce83-4e1f-9b70-056fabd1852e" providerId="ADAL" clId="{3D1EB1FC-D8C3-485F-A5FA-1D15E4A3210F}" dt="2023-05-01T05:04:28.076" v="69" actId="1076"/>
          <ac:spMkLst>
            <pc:docMk/>
            <pc:sldMk cId="3762599547" sldId="266"/>
            <ac:spMk id="9" creationId="{118B3701-1599-382E-869B-69ED7D6FC405}"/>
          </ac:spMkLst>
        </pc:spChg>
        <pc:spChg chg="add mod">
          <ac:chgData name="Yap, Sau-Qwan [AN S]" userId="9eeb57e7-ce83-4e1f-9b70-056fabd1852e" providerId="ADAL" clId="{3D1EB1FC-D8C3-485F-A5FA-1D15E4A3210F}" dt="2023-05-01T05:05:55.213" v="230" actId="1076"/>
          <ac:spMkLst>
            <pc:docMk/>
            <pc:sldMk cId="3762599547" sldId="266"/>
            <ac:spMk id="11" creationId="{81D60FDC-79B2-ED8E-8299-6A3224131AFC}"/>
          </ac:spMkLst>
        </pc:spChg>
        <pc:spChg chg="add mod">
          <ac:chgData name="Yap, Sau-Qwan [AN S]" userId="9eeb57e7-ce83-4e1f-9b70-056fabd1852e" providerId="ADAL" clId="{3D1EB1FC-D8C3-485F-A5FA-1D15E4A3210F}" dt="2023-05-01T05:05:51.789" v="229" actId="1076"/>
          <ac:spMkLst>
            <pc:docMk/>
            <pc:sldMk cId="3762599547" sldId="266"/>
            <ac:spMk id="13" creationId="{B9AA3808-A38C-AE7C-F6B4-0712A88DBC6C}"/>
          </ac:spMkLst>
        </pc:spChg>
        <pc:spChg chg="add mod">
          <ac:chgData name="Yap, Sau-Qwan [AN S]" userId="9eeb57e7-ce83-4e1f-9b70-056fabd1852e" providerId="ADAL" clId="{3D1EB1FC-D8C3-485F-A5FA-1D15E4A3210F}" dt="2023-05-01T05:06:26.716" v="232" actId="1076"/>
          <ac:spMkLst>
            <pc:docMk/>
            <pc:sldMk cId="3762599547" sldId="266"/>
            <ac:spMk id="15" creationId="{C9E249D1-5404-162B-304F-F4EA99E8D6F8}"/>
          </ac:spMkLst>
        </pc:spChg>
      </pc:sldChg>
      <pc:sldChg chg="addSp delSp modSp mod ord modNotesTx">
        <pc:chgData name="Yap, Sau-Qwan [AN S]" userId="9eeb57e7-ce83-4e1f-9b70-056fabd1852e" providerId="ADAL" clId="{3D1EB1FC-D8C3-485F-A5FA-1D15E4A3210F}" dt="2023-05-02T14:01:48.803" v="4606" actId="20577"/>
        <pc:sldMkLst>
          <pc:docMk/>
          <pc:sldMk cId="817628391" sldId="267"/>
        </pc:sldMkLst>
        <pc:spChg chg="add del">
          <ac:chgData name="Yap, Sau-Qwan [AN S]" userId="9eeb57e7-ce83-4e1f-9b70-056fabd1852e" providerId="ADAL" clId="{3D1EB1FC-D8C3-485F-A5FA-1D15E4A3210F}" dt="2023-05-01T19:01:50.048" v="1159" actId="22"/>
          <ac:spMkLst>
            <pc:docMk/>
            <pc:sldMk cId="817628391" sldId="267"/>
            <ac:spMk id="4" creationId="{9568C8B1-BDED-4169-923D-3D4FFFBBFC61}"/>
          </ac:spMkLst>
        </pc:spChg>
        <pc:spChg chg="add mod">
          <ac:chgData name="Yap, Sau-Qwan [AN S]" userId="9eeb57e7-ce83-4e1f-9b70-056fabd1852e" providerId="ADAL" clId="{3D1EB1FC-D8C3-485F-A5FA-1D15E4A3210F}" dt="2023-05-01T19:02:21.111" v="1206" actId="1076"/>
          <ac:spMkLst>
            <pc:docMk/>
            <pc:sldMk cId="817628391" sldId="267"/>
            <ac:spMk id="5" creationId="{44E68667-9460-8198-7784-BFB3931C9DBC}"/>
          </ac:spMkLst>
        </pc:spChg>
        <pc:picChg chg="mod modCrop">
          <ac:chgData name="Yap, Sau-Qwan [AN S]" userId="9eeb57e7-ce83-4e1f-9b70-056fabd1852e" providerId="ADAL" clId="{3D1EB1FC-D8C3-485F-A5FA-1D15E4A3210F}" dt="2023-05-01T19:02:34.682" v="1208" actId="732"/>
          <ac:picMkLst>
            <pc:docMk/>
            <pc:sldMk cId="817628391" sldId="267"/>
            <ac:picMk id="3" creationId="{50D143EC-2B0B-DFE3-CBCE-C3AEDCC859A8}"/>
          </ac:picMkLst>
        </pc:picChg>
      </pc:sldChg>
      <pc:sldChg chg="delSp add del mod modNotesTx">
        <pc:chgData name="Yap, Sau-Qwan [AN S]" userId="9eeb57e7-ce83-4e1f-9b70-056fabd1852e" providerId="ADAL" clId="{3D1EB1FC-D8C3-485F-A5FA-1D15E4A3210F}" dt="2023-05-01T19:55:40.647" v="1494" actId="2696"/>
        <pc:sldMkLst>
          <pc:docMk/>
          <pc:sldMk cId="932262324" sldId="268"/>
        </pc:sldMkLst>
        <pc:spChg chg="del">
          <ac:chgData name="Yap, Sau-Qwan [AN S]" userId="9eeb57e7-ce83-4e1f-9b70-056fabd1852e" providerId="ADAL" clId="{3D1EB1FC-D8C3-485F-A5FA-1D15E4A3210F}" dt="2023-05-01T05:06:36.789" v="233" actId="478"/>
          <ac:spMkLst>
            <pc:docMk/>
            <pc:sldMk cId="932262324" sldId="268"/>
            <ac:spMk id="5" creationId="{9CB44530-4551-68EA-1455-9BA6B2FA899D}"/>
          </ac:spMkLst>
        </pc:spChg>
      </pc:sldChg>
      <pc:sldChg chg="addSp modSp new mod ord">
        <pc:chgData name="Yap, Sau-Qwan [AN S]" userId="9eeb57e7-ce83-4e1f-9b70-056fabd1852e" providerId="ADAL" clId="{3D1EB1FC-D8C3-485F-A5FA-1D15E4A3210F}" dt="2023-05-01T19:57:50.869" v="1619" actId="1076"/>
        <pc:sldMkLst>
          <pc:docMk/>
          <pc:sldMk cId="3764808459" sldId="269"/>
        </pc:sldMkLst>
        <pc:spChg chg="add mod">
          <ac:chgData name="Yap, Sau-Qwan [AN S]" userId="9eeb57e7-ce83-4e1f-9b70-056fabd1852e" providerId="ADAL" clId="{3D1EB1FC-D8C3-485F-A5FA-1D15E4A3210F}" dt="2023-05-01T19:57:50.869" v="1619" actId="1076"/>
          <ac:spMkLst>
            <pc:docMk/>
            <pc:sldMk cId="3764808459" sldId="269"/>
            <ac:spMk id="3" creationId="{3217EC20-09CD-B7EC-7CA8-03DDA71A7924}"/>
          </ac:spMkLst>
        </pc:spChg>
        <pc:spChg chg="add mod">
          <ac:chgData name="Yap, Sau-Qwan [AN S]" userId="9eeb57e7-ce83-4e1f-9b70-056fabd1852e" providerId="ADAL" clId="{3D1EB1FC-D8C3-485F-A5FA-1D15E4A3210F}" dt="2023-05-01T19:56:25.245" v="1522" actId="1076"/>
          <ac:spMkLst>
            <pc:docMk/>
            <pc:sldMk cId="3764808459" sldId="269"/>
            <ac:spMk id="4" creationId="{729AFFBD-C186-36BA-720F-52E6D38EB543}"/>
          </ac:spMkLst>
        </pc:spChg>
      </pc:sldChg>
      <pc:sldChg chg="addSp modSp new mod">
        <pc:chgData name="Yap, Sau-Qwan [AN S]" userId="9eeb57e7-ce83-4e1f-9b70-056fabd1852e" providerId="ADAL" clId="{3D1EB1FC-D8C3-485F-A5FA-1D15E4A3210F}" dt="2023-05-01T18:01:07.603" v="354" actId="1076"/>
        <pc:sldMkLst>
          <pc:docMk/>
          <pc:sldMk cId="2859671443" sldId="270"/>
        </pc:sldMkLst>
        <pc:spChg chg="add mod">
          <ac:chgData name="Yap, Sau-Qwan [AN S]" userId="9eeb57e7-ce83-4e1f-9b70-056fabd1852e" providerId="ADAL" clId="{3D1EB1FC-D8C3-485F-A5FA-1D15E4A3210F}" dt="2023-05-01T18:01:07.603" v="354" actId="1076"/>
          <ac:spMkLst>
            <pc:docMk/>
            <pc:sldMk cId="2859671443" sldId="270"/>
            <ac:spMk id="2" creationId="{6B0F1F71-A637-6B14-1825-AFC44F9458C4}"/>
          </ac:spMkLst>
        </pc:spChg>
        <pc:spChg chg="add mod">
          <ac:chgData name="Yap, Sau-Qwan [AN S]" userId="9eeb57e7-ce83-4e1f-9b70-056fabd1852e" providerId="ADAL" clId="{3D1EB1FC-D8C3-485F-A5FA-1D15E4A3210F}" dt="2023-05-01T18:01:05.142" v="353" actId="1076"/>
          <ac:spMkLst>
            <pc:docMk/>
            <pc:sldMk cId="2859671443" sldId="270"/>
            <ac:spMk id="3" creationId="{A3036204-1236-22E7-C29F-F6B352BF03CB}"/>
          </ac:spMkLst>
        </pc:spChg>
        <pc:picChg chg="add mod">
          <ac:chgData name="Yap, Sau-Qwan [AN S]" userId="9eeb57e7-ce83-4e1f-9b70-056fabd1852e" providerId="ADAL" clId="{3D1EB1FC-D8C3-485F-A5FA-1D15E4A3210F}" dt="2023-05-01T17:59:07.518" v="343" actId="1076"/>
          <ac:picMkLst>
            <pc:docMk/>
            <pc:sldMk cId="2859671443" sldId="270"/>
            <ac:picMk id="1026" creationId="{21654FB5-9EF1-BBDB-3B68-9C53512879F2}"/>
          </ac:picMkLst>
        </pc:picChg>
        <pc:picChg chg="add mod">
          <ac:chgData name="Yap, Sau-Qwan [AN S]" userId="9eeb57e7-ce83-4e1f-9b70-056fabd1852e" providerId="ADAL" clId="{3D1EB1FC-D8C3-485F-A5FA-1D15E4A3210F}" dt="2023-05-01T18:01:01.794" v="352" actId="1076"/>
          <ac:picMkLst>
            <pc:docMk/>
            <pc:sldMk cId="2859671443" sldId="270"/>
            <ac:picMk id="1028" creationId="{3F5C7BF4-77EB-0744-A7FF-618707F06E5A}"/>
          </ac:picMkLst>
        </pc:picChg>
      </pc:sldChg>
      <pc:sldChg chg="addSp modSp new mod modNotesTx">
        <pc:chgData name="Yap, Sau-Qwan [AN S]" userId="9eeb57e7-ce83-4e1f-9b70-056fabd1852e" providerId="ADAL" clId="{3D1EB1FC-D8C3-485F-A5FA-1D15E4A3210F}" dt="2023-05-02T14:01:11.325" v="4565" actId="20577"/>
        <pc:sldMkLst>
          <pc:docMk/>
          <pc:sldMk cId="495788678" sldId="271"/>
        </pc:sldMkLst>
        <pc:spChg chg="add mod">
          <ac:chgData name="Yap, Sau-Qwan [AN S]" userId="9eeb57e7-ce83-4e1f-9b70-056fabd1852e" providerId="ADAL" clId="{3D1EB1FC-D8C3-485F-A5FA-1D15E4A3210F}" dt="2023-05-01T18:36:11.168" v="826" actId="1076"/>
          <ac:spMkLst>
            <pc:docMk/>
            <pc:sldMk cId="495788678" sldId="271"/>
            <ac:spMk id="3" creationId="{404912C1-D336-51CC-5F01-7BC4FB75BAC0}"/>
          </ac:spMkLst>
        </pc:spChg>
        <pc:spChg chg="add mod">
          <ac:chgData name="Yap, Sau-Qwan [AN S]" userId="9eeb57e7-ce83-4e1f-9b70-056fabd1852e" providerId="ADAL" clId="{3D1EB1FC-D8C3-485F-A5FA-1D15E4A3210F}" dt="2023-05-01T18:08:00.498" v="379" actId="1076"/>
          <ac:spMkLst>
            <pc:docMk/>
            <pc:sldMk cId="495788678" sldId="271"/>
            <ac:spMk id="4" creationId="{AAE42CD3-E9CC-9FC2-AEBD-8A97C76BC905}"/>
          </ac:spMkLst>
        </pc:spChg>
        <pc:picChg chg="add mod">
          <ac:chgData name="Yap, Sau-Qwan [AN S]" userId="9eeb57e7-ce83-4e1f-9b70-056fabd1852e" providerId="ADAL" clId="{3D1EB1FC-D8C3-485F-A5FA-1D15E4A3210F}" dt="2023-05-01T18:35:59.287" v="824" actId="1076"/>
          <ac:picMkLst>
            <pc:docMk/>
            <pc:sldMk cId="495788678" sldId="271"/>
            <ac:picMk id="3074" creationId="{2D0F2C72-860C-1448-7168-5FBFCC1660A3}"/>
          </ac:picMkLst>
        </pc:picChg>
        <pc:picChg chg="add mod">
          <ac:chgData name="Yap, Sau-Qwan [AN S]" userId="9eeb57e7-ce83-4e1f-9b70-056fabd1852e" providerId="ADAL" clId="{3D1EB1FC-D8C3-485F-A5FA-1D15E4A3210F}" dt="2023-05-01T18:35:46.251" v="821" actId="14100"/>
          <ac:picMkLst>
            <pc:docMk/>
            <pc:sldMk cId="495788678" sldId="271"/>
            <ac:picMk id="3076" creationId="{870BACFE-AEC6-AE42-23D8-A8A07142F116}"/>
          </ac:picMkLst>
        </pc:picChg>
      </pc:sldChg>
      <pc:sldChg chg="addSp delSp modSp new mod modAnim">
        <pc:chgData name="Yap, Sau-Qwan [AN S]" userId="9eeb57e7-ce83-4e1f-9b70-056fabd1852e" providerId="ADAL" clId="{3D1EB1FC-D8C3-485F-A5FA-1D15E4A3210F}" dt="2023-05-01T20:28:32.842" v="2690"/>
        <pc:sldMkLst>
          <pc:docMk/>
          <pc:sldMk cId="2789269643" sldId="272"/>
        </pc:sldMkLst>
        <pc:spChg chg="add mod">
          <ac:chgData name="Yap, Sau-Qwan [AN S]" userId="9eeb57e7-ce83-4e1f-9b70-056fabd1852e" providerId="ADAL" clId="{3D1EB1FC-D8C3-485F-A5FA-1D15E4A3210F}" dt="2023-05-01T18:54:45.558" v="1084" actId="1076"/>
          <ac:spMkLst>
            <pc:docMk/>
            <pc:sldMk cId="2789269643" sldId="272"/>
            <ac:spMk id="2" creationId="{FA167D96-8E81-7132-74EA-5B679241BF31}"/>
          </ac:spMkLst>
        </pc:spChg>
        <pc:spChg chg="add mod">
          <ac:chgData name="Yap, Sau-Qwan [AN S]" userId="9eeb57e7-ce83-4e1f-9b70-056fabd1852e" providerId="ADAL" clId="{3D1EB1FC-D8C3-485F-A5FA-1D15E4A3210F}" dt="2023-05-01T19:01:28.329" v="1154" actId="1076"/>
          <ac:spMkLst>
            <pc:docMk/>
            <pc:sldMk cId="2789269643" sldId="272"/>
            <ac:spMk id="3" creationId="{655EA471-9863-4AD0-D93D-96D6BCEF9415}"/>
          </ac:spMkLst>
        </pc:spChg>
        <pc:picChg chg="add del mod">
          <ac:chgData name="Yap, Sau-Qwan [AN S]" userId="9eeb57e7-ce83-4e1f-9b70-056fabd1852e" providerId="ADAL" clId="{3D1EB1FC-D8C3-485F-A5FA-1D15E4A3210F}" dt="2023-05-01T18:45:39.329" v="1020" actId="478"/>
          <ac:picMkLst>
            <pc:docMk/>
            <pc:sldMk cId="2789269643" sldId="272"/>
            <ac:picMk id="2050" creationId="{0E0D6878-5C71-5037-915A-FE71DD84B8B4}"/>
          </ac:picMkLst>
        </pc:picChg>
        <pc:picChg chg="add mod">
          <ac:chgData name="Yap, Sau-Qwan [AN S]" userId="9eeb57e7-ce83-4e1f-9b70-056fabd1852e" providerId="ADAL" clId="{3D1EB1FC-D8C3-485F-A5FA-1D15E4A3210F}" dt="2023-05-01T19:00:35.304" v="1152" actId="1076"/>
          <ac:picMkLst>
            <pc:docMk/>
            <pc:sldMk cId="2789269643" sldId="272"/>
            <ac:picMk id="2052" creationId="{85A9D125-F5E2-384E-1C91-5E68FBCF9BB7}"/>
          </ac:picMkLst>
        </pc:picChg>
        <pc:picChg chg="add mod">
          <ac:chgData name="Yap, Sau-Qwan [AN S]" userId="9eeb57e7-ce83-4e1f-9b70-056fabd1852e" providerId="ADAL" clId="{3D1EB1FC-D8C3-485F-A5FA-1D15E4A3210F}" dt="2023-05-01T19:00:39.716" v="1153" actId="1076"/>
          <ac:picMkLst>
            <pc:docMk/>
            <pc:sldMk cId="2789269643" sldId="272"/>
            <ac:picMk id="2054" creationId="{4FD161E1-0597-0B59-D2E6-179B37E91ACB}"/>
          </ac:picMkLst>
        </pc:picChg>
        <pc:picChg chg="add del mod">
          <ac:chgData name="Yap, Sau-Qwan [AN S]" userId="9eeb57e7-ce83-4e1f-9b70-056fabd1852e" providerId="ADAL" clId="{3D1EB1FC-D8C3-485F-A5FA-1D15E4A3210F}" dt="2023-05-01T18:56:57.211" v="1088" actId="478"/>
          <ac:picMkLst>
            <pc:docMk/>
            <pc:sldMk cId="2789269643" sldId="272"/>
            <ac:picMk id="2056" creationId="{9AB21E8F-7838-53CC-7544-800A28E011CA}"/>
          </ac:picMkLst>
        </pc:picChg>
      </pc:sldChg>
      <pc:sldChg chg="addSp modSp new mod modNotesTx">
        <pc:chgData name="Yap, Sau-Qwan [AN S]" userId="9eeb57e7-ce83-4e1f-9b70-056fabd1852e" providerId="ADAL" clId="{3D1EB1FC-D8C3-485F-A5FA-1D15E4A3210F}" dt="2023-05-01T20:29:11.124" v="2692" actId="1036"/>
        <pc:sldMkLst>
          <pc:docMk/>
          <pc:sldMk cId="3770587614" sldId="273"/>
        </pc:sldMkLst>
        <pc:spChg chg="add mod">
          <ac:chgData name="Yap, Sau-Qwan [AN S]" userId="9eeb57e7-ce83-4e1f-9b70-056fabd1852e" providerId="ADAL" clId="{3D1EB1FC-D8C3-485F-A5FA-1D15E4A3210F}" dt="2023-05-01T20:29:11.124" v="2692" actId="1036"/>
          <ac:spMkLst>
            <pc:docMk/>
            <pc:sldMk cId="3770587614" sldId="273"/>
            <ac:spMk id="3" creationId="{D2B7B5DB-0C76-76B5-C26D-B4E80D5C7F6D}"/>
          </ac:spMkLst>
        </pc:spChg>
        <pc:spChg chg="add mod">
          <ac:chgData name="Yap, Sau-Qwan [AN S]" userId="9eeb57e7-ce83-4e1f-9b70-056fabd1852e" providerId="ADAL" clId="{3D1EB1FC-D8C3-485F-A5FA-1D15E4A3210F}" dt="2023-05-01T19:50:52.342" v="1416" actId="20577"/>
          <ac:spMkLst>
            <pc:docMk/>
            <pc:sldMk cId="3770587614" sldId="273"/>
            <ac:spMk id="4" creationId="{B2B5C7EB-9038-24E6-CAE1-9789B7B74FF6}"/>
          </ac:spMkLst>
        </pc:spChg>
      </pc:sldChg>
      <pc:sldChg chg="addSp modSp new mod">
        <pc:chgData name="Yap, Sau-Qwan [AN S]" userId="9eeb57e7-ce83-4e1f-9b70-056fabd1852e" providerId="ADAL" clId="{3D1EB1FC-D8C3-485F-A5FA-1D15E4A3210F}" dt="2023-05-01T20:00:08.893" v="1636" actId="1076"/>
        <pc:sldMkLst>
          <pc:docMk/>
          <pc:sldMk cId="1192561779" sldId="274"/>
        </pc:sldMkLst>
        <pc:spChg chg="add mod">
          <ac:chgData name="Yap, Sau-Qwan [AN S]" userId="9eeb57e7-ce83-4e1f-9b70-056fabd1852e" providerId="ADAL" clId="{3D1EB1FC-D8C3-485F-A5FA-1D15E4A3210F}" dt="2023-05-01T20:00:08.893" v="1636" actId="1076"/>
          <ac:spMkLst>
            <pc:docMk/>
            <pc:sldMk cId="1192561779" sldId="274"/>
            <ac:spMk id="2" creationId="{B723AFDD-0B7C-0C4B-A684-874D6C5AC6F9}"/>
          </ac:spMkLst>
        </pc:spChg>
      </pc:sldChg>
      <pc:sldChg chg="addSp modSp new mod modAnim modNotesTx">
        <pc:chgData name="Yap, Sau-Qwan [AN S]" userId="9eeb57e7-ce83-4e1f-9b70-056fabd1852e" providerId="ADAL" clId="{3D1EB1FC-D8C3-485F-A5FA-1D15E4A3210F}" dt="2023-05-01T20:27:51.596" v="2688"/>
        <pc:sldMkLst>
          <pc:docMk/>
          <pc:sldMk cId="3905867884" sldId="275"/>
        </pc:sldMkLst>
        <pc:spChg chg="add mod">
          <ac:chgData name="Yap, Sau-Qwan [AN S]" userId="9eeb57e7-ce83-4e1f-9b70-056fabd1852e" providerId="ADAL" clId="{3D1EB1FC-D8C3-485F-A5FA-1D15E4A3210F}" dt="2023-05-01T20:00:39.961" v="1658" actId="1076"/>
          <ac:spMkLst>
            <pc:docMk/>
            <pc:sldMk cId="3905867884" sldId="275"/>
            <ac:spMk id="2" creationId="{DEFDFEE0-E502-FAA7-9FAE-45857609B986}"/>
          </ac:spMkLst>
        </pc:spChg>
        <pc:spChg chg="add mod">
          <ac:chgData name="Yap, Sau-Qwan [AN S]" userId="9eeb57e7-ce83-4e1f-9b70-056fabd1852e" providerId="ADAL" clId="{3D1EB1FC-D8C3-485F-A5FA-1D15E4A3210F}" dt="2023-05-01T20:22:43.441" v="2679" actId="20577"/>
          <ac:spMkLst>
            <pc:docMk/>
            <pc:sldMk cId="3905867884" sldId="275"/>
            <ac:spMk id="3" creationId="{0BDF1270-94A2-CD05-41CF-56076D90782A}"/>
          </ac:spMkLst>
        </pc:spChg>
        <pc:picChg chg="add mod">
          <ac:chgData name="Yap, Sau-Qwan [AN S]" userId="9eeb57e7-ce83-4e1f-9b70-056fabd1852e" providerId="ADAL" clId="{3D1EB1FC-D8C3-485F-A5FA-1D15E4A3210F}" dt="2023-05-01T20:27:46.307" v="2687" actId="1076"/>
          <ac:picMkLst>
            <pc:docMk/>
            <pc:sldMk cId="3905867884" sldId="275"/>
            <ac:picMk id="5" creationId="{3BE4722A-7316-4189-5EF6-D9BB1BC1ABE0}"/>
          </ac:picMkLst>
        </pc:picChg>
      </pc:sldChg>
      <pc:sldChg chg="addSp modSp new mod modNotesTx">
        <pc:chgData name="Yap, Sau-Qwan [AN S]" userId="9eeb57e7-ce83-4e1f-9b70-056fabd1852e" providerId="ADAL" clId="{3D1EB1FC-D8C3-485F-A5FA-1D15E4A3210F}" dt="2023-05-02T14:03:00.506" v="4623" actId="20577"/>
        <pc:sldMkLst>
          <pc:docMk/>
          <pc:sldMk cId="3468382730" sldId="276"/>
        </pc:sldMkLst>
        <pc:spChg chg="add mod">
          <ac:chgData name="Yap, Sau-Qwan [AN S]" userId="9eeb57e7-ce83-4e1f-9b70-056fabd1852e" providerId="ADAL" clId="{3D1EB1FC-D8C3-485F-A5FA-1D15E4A3210F}" dt="2023-05-01T20:09:55.379" v="2100" actId="20577"/>
          <ac:spMkLst>
            <pc:docMk/>
            <pc:sldMk cId="3468382730" sldId="276"/>
            <ac:spMk id="2" creationId="{CFE98BC0-3007-5F69-86D5-A88F30B00F5F}"/>
          </ac:spMkLst>
        </pc:spChg>
        <pc:spChg chg="add mod">
          <ac:chgData name="Yap, Sau-Qwan [AN S]" userId="9eeb57e7-ce83-4e1f-9b70-056fabd1852e" providerId="ADAL" clId="{3D1EB1FC-D8C3-485F-A5FA-1D15E4A3210F}" dt="2023-05-01T20:22:04.635" v="2677" actId="1076"/>
          <ac:spMkLst>
            <pc:docMk/>
            <pc:sldMk cId="3468382730" sldId="276"/>
            <ac:spMk id="4" creationId="{88EBB06B-7198-6479-B951-ED4A26A0E448}"/>
          </ac:spMkLst>
        </pc:spChg>
      </pc:sldChg>
      <pc:sldChg chg="modSp add mod ord">
        <pc:chgData name="Yap, Sau-Qwan [AN S]" userId="9eeb57e7-ce83-4e1f-9b70-056fabd1852e" providerId="ADAL" clId="{3D1EB1FC-D8C3-485F-A5FA-1D15E4A3210F}" dt="2023-05-01T20:29:27.733" v="2708" actId="5793"/>
        <pc:sldMkLst>
          <pc:docMk/>
          <pc:sldMk cId="3352988553" sldId="277"/>
        </pc:sldMkLst>
        <pc:spChg chg="mod">
          <ac:chgData name="Yap, Sau-Qwan [AN S]" userId="9eeb57e7-ce83-4e1f-9b70-056fabd1852e" providerId="ADAL" clId="{3D1EB1FC-D8C3-485F-A5FA-1D15E4A3210F}" dt="2023-05-01T20:29:27.733" v="2708" actId="5793"/>
          <ac:spMkLst>
            <pc:docMk/>
            <pc:sldMk cId="3352988553" sldId="277"/>
            <ac:spMk id="2" creationId="{B723AFDD-0B7C-0C4B-A684-874D6C5AC6F9}"/>
          </ac:spMkLst>
        </pc:spChg>
      </pc:sldChg>
      <pc:sldChg chg="addSp delSp modSp new mod modNotesTx">
        <pc:chgData name="Yap, Sau-Qwan [AN S]" userId="9eeb57e7-ce83-4e1f-9b70-056fabd1852e" providerId="ADAL" clId="{3D1EB1FC-D8C3-485F-A5FA-1D15E4A3210F}" dt="2023-05-01T21:59:57.279" v="3104" actId="14100"/>
        <pc:sldMkLst>
          <pc:docMk/>
          <pc:sldMk cId="2334265291" sldId="278"/>
        </pc:sldMkLst>
        <pc:spChg chg="add mod">
          <ac:chgData name="Yap, Sau-Qwan [AN S]" userId="9eeb57e7-ce83-4e1f-9b70-056fabd1852e" providerId="ADAL" clId="{3D1EB1FC-D8C3-485F-A5FA-1D15E4A3210F}" dt="2023-05-01T21:59:57.279" v="3104" actId="14100"/>
          <ac:spMkLst>
            <pc:docMk/>
            <pc:sldMk cId="2334265291" sldId="278"/>
            <ac:spMk id="3" creationId="{402376D2-CC6B-7ECE-2D5E-105BE9967DA1}"/>
          </ac:spMkLst>
        </pc:spChg>
        <pc:spChg chg="add del">
          <ac:chgData name="Yap, Sau-Qwan [AN S]" userId="9eeb57e7-ce83-4e1f-9b70-056fabd1852e" providerId="ADAL" clId="{3D1EB1FC-D8C3-485F-A5FA-1D15E4A3210F}" dt="2023-05-01T21:42:07.739" v="2849" actId="22"/>
          <ac:spMkLst>
            <pc:docMk/>
            <pc:sldMk cId="2334265291" sldId="278"/>
            <ac:spMk id="6" creationId="{96B47D93-AB46-B3CE-FCFB-556F76AA7D4C}"/>
          </ac:spMkLst>
        </pc:spChg>
        <pc:spChg chg="add mod">
          <ac:chgData name="Yap, Sau-Qwan [AN S]" userId="9eeb57e7-ce83-4e1f-9b70-056fabd1852e" providerId="ADAL" clId="{3D1EB1FC-D8C3-485F-A5FA-1D15E4A3210F}" dt="2023-05-01T21:42:28.760" v="2853" actId="1076"/>
          <ac:spMkLst>
            <pc:docMk/>
            <pc:sldMk cId="2334265291" sldId="278"/>
            <ac:spMk id="8" creationId="{BEA3FC6B-6AB8-93CA-EB56-5633E135618C}"/>
          </ac:spMkLst>
        </pc:spChg>
        <pc:spChg chg="add mod">
          <ac:chgData name="Yap, Sau-Qwan [AN S]" userId="9eeb57e7-ce83-4e1f-9b70-056fabd1852e" providerId="ADAL" clId="{3D1EB1FC-D8C3-485F-A5FA-1D15E4A3210F}" dt="2023-05-01T21:44:25.237" v="2865" actId="1076"/>
          <ac:spMkLst>
            <pc:docMk/>
            <pc:sldMk cId="2334265291" sldId="278"/>
            <ac:spMk id="11" creationId="{67425664-E83A-8391-C9D9-377CDE5C37BC}"/>
          </ac:spMkLst>
        </pc:spChg>
        <pc:spChg chg="add del mod">
          <ac:chgData name="Yap, Sau-Qwan [AN S]" userId="9eeb57e7-ce83-4e1f-9b70-056fabd1852e" providerId="ADAL" clId="{3D1EB1FC-D8C3-485F-A5FA-1D15E4A3210F}" dt="2023-05-01T21:45:50.045" v="2868" actId="478"/>
          <ac:spMkLst>
            <pc:docMk/>
            <pc:sldMk cId="2334265291" sldId="278"/>
            <ac:spMk id="12" creationId="{1CE590EF-8E0F-45B5-11C5-AB482DE1E652}"/>
          </ac:spMkLst>
        </pc:spChg>
        <pc:spChg chg="add mod">
          <ac:chgData name="Yap, Sau-Qwan [AN S]" userId="9eeb57e7-ce83-4e1f-9b70-056fabd1852e" providerId="ADAL" clId="{3D1EB1FC-D8C3-485F-A5FA-1D15E4A3210F}" dt="2023-05-01T21:50:57.796" v="2948" actId="1076"/>
          <ac:spMkLst>
            <pc:docMk/>
            <pc:sldMk cId="2334265291" sldId="278"/>
            <ac:spMk id="25" creationId="{AEEC438C-AFB8-A0BC-EE70-364AD1421D3F}"/>
          </ac:spMkLst>
        </pc:spChg>
        <pc:spChg chg="add mod">
          <ac:chgData name="Yap, Sau-Qwan [AN S]" userId="9eeb57e7-ce83-4e1f-9b70-056fabd1852e" providerId="ADAL" clId="{3D1EB1FC-D8C3-485F-A5FA-1D15E4A3210F}" dt="2023-05-01T21:51:35.215" v="3008" actId="1076"/>
          <ac:spMkLst>
            <pc:docMk/>
            <pc:sldMk cId="2334265291" sldId="278"/>
            <ac:spMk id="27" creationId="{DC529547-02CA-D0EA-3861-79E8E4A4E42C}"/>
          </ac:spMkLst>
        </pc:spChg>
        <pc:spChg chg="add del mod">
          <ac:chgData name="Yap, Sau-Qwan [AN S]" userId="9eeb57e7-ce83-4e1f-9b70-056fabd1852e" providerId="ADAL" clId="{3D1EB1FC-D8C3-485F-A5FA-1D15E4A3210F}" dt="2023-05-01T21:52:15.772" v="3015" actId="1076"/>
          <ac:spMkLst>
            <pc:docMk/>
            <pc:sldMk cId="2334265291" sldId="278"/>
            <ac:spMk id="28" creationId="{62F2097E-33D1-C00C-CECC-C1DCD8027301}"/>
          </ac:spMkLst>
        </pc:spChg>
        <pc:spChg chg="add mod">
          <ac:chgData name="Yap, Sau-Qwan [AN S]" userId="9eeb57e7-ce83-4e1f-9b70-056fabd1852e" providerId="ADAL" clId="{3D1EB1FC-D8C3-485F-A5FA-1D15E4A3210F}" dt="2023-05-01T21:52:40.609" v="3066" actId="1076"/>
          <ac:spMkLst>
            <pc:docMk/>
            <pc:sldMk cId="2334265291" sldId="278"/>
            <ac:spMk id="29" creationId="{828B6D27-118F-CF9D-6C4D-452755C4F99D}"/>
          </ac:spMkLst>
        </pc:spChg>
        <pc:spChg chg="add mod">
          <ac:chgData name="Yap, Sau-Qwan [AN S]" userId="9eeb57e7-ce83-4e1f-9b70-056fabd1852e" providerId="ADAL" clId="{3D1EB1FC-D8C3-485F-A5FA-1D15E4A3210F}" dt="2023-05-01T21:53:19.422" v="3068" actId="1076"/>
          <ac:spMkLst>
            <pc:docMk/>
            <pc:sldMk cId="2334265291" sldId="278"/>
            <ac:spMk id="30" creationId="{04289126-FE94-3C2B-7709-D0C3D6E373FE}"/>
          </ac:spMkLst>
        </pc:spChg>
        <pc:spChg chg="add mod">
          <ac:chgData name="Yap, Sau-Qwan [AN S]" userId="9eeb57e7-ce83-4e1f-9b70-056fabd1852e" providerId="ADAL" clId="{3D1EB1FC-D8C3-485F-A5FA-1D15E4A3210F}" dt="2023-05-01T21:55:31.058" v="3075" actId="14100"/>
          <ac:spMkLst>
            <pc:docMk/>
            <pc:sldMk cId="2334265291" sldId="278"/>
            <ac:spMk id="32" creationId="{92DBCBE2-6A58-FAC1-304F-885F39D09411}"/>
          </ac:spMkLst>
        </pc:spChg>
        <pc:spChg chg="add mod">
          <ac:chgData name="Yap, Sau-Qwan [AN S]" userId="9eeb57e7-ce83-4e1f-9b70-056fabd1852e" providerId="ADAL" clId="{3D1EB1FC-D8C3-485F-A5FA-1D15E4A3210F}" dt="2023-05-01T21:56:11.283" v="3080" actId="1076"/>
          <ac:spMkLst>
            <pc:docMk/>
            <pc:sldMk cId="2334265291" sldId="278"/>
            <ac:spMk id="33" creationId="{C6469A37-8BF8-2C90-36B0-1A2834980F2D}"/>
          </ac:spMkLst>
        </pc:spChg>
        <pc:spChg chg="add mod">
          <ac:chgData name="Yap, Sau-Qwan [AN S]" userId="9eeb57e7-ce83-4e1f-9b70-056fabd1852e" providerId="ADAL" clId="{3D1EB1FC-D8C3-485F-A5FA-1D15E4A3210F}" dt="2023-05-01T21:56:42.146" v="3085" actId="14100"/>
          <ac:spMkLst>
            <pc:docMk/>
            <pc:sldMk cId="2334265291" sldId="278"/>
            <ac:spMk id="34" creationId="{0AB12176-B3F2-C358-DF9D-97E9BA37043C}"/>
          </ac:spMkLst>
        </pc:spChg>
        <pc:picChg chg="add mod">
          <ac:chgData name="Yap, Sau-Qwan [AN S]" userId="9eeb57e7-ce83-4e1f-9b70-056fabd1852e" providerId="ADAL" clId="{3D1EB1FC-D8C3-485F-A5FA-1D15E4A3210F}" dt="2023-05-01T21:49:27.710" v="2887" actId="1076"/>
          <ac:picMkLst>
            <pc:docMk/>
            <pc:sldMk cId="2334265291" sldId="278"/>
            <ac:picMk id="4" creationId="{8CF777AD-99A9-FD36-70F1-421762A0E481}"/>
          </ac:picMkLst>
        </pc:picChg>
        <pc:picChg chg="add mod">
          <ac:chgData name="Yap, Sau-Qwan [AN S]" userId="9eeb57e7-ce83-4e1f-9b70-056fabd1852e" providerId="ADAL" clId="{3D1EB1FC-D8C3-485F-A5FA-1D15E4A3210F}" dt="2023-05-01T21:56:21.365" v="3083" actId="1076"/>
          <ac:picMkLst>
            <pc:docMk/>
            <pc:sldMk cId="2334265291" sldId="278"/>
            <ac:picMk id="9" creationId="{2945E349-6209-4F22-DFD5-ED698D692F1B}"/>
          </ac:picMkLst>
        </pc:picChg>
        <pc:cxnChg chg="add mod">
          <ac:chgData name="Yap, Sau-Qwan [AN S]" userId="9eeb57e7-ce83-4e1f-9b70-056fabd1852e" providerId="ADAL" clId="{3D1EB1FC-D8C3-485F-A5FA-1D15E4A3210F}" dt="2023-05-01T21:46:56.955" v="2872" actId="13822"/>
          <ac:cxnSpMkLst>
            <pc:docMk/>
            <pc:sldMk cId="2334265291" sldId="278"/>
            <ac:cxnSpMk id="14" creationId="{46FF6AD4-9CBC-D5F9-9E1A-3DC10167D76C}"/>
          </ac:cxnSpMkLst>
        </pc:cxnChg>
        <pc:cxnChg chg="add mod">
          <ac:chgData name="Yap, Sau-Qwan [AN S]" userId="9eeb57e7-ce83-4e1f-9b70-056fabd1852e" providerId="ADAL" clId="{3D1EB1FC-D8C3-485F-A5FA-1D15E4A3210F}" dt="2023-05-01T21:47:54.515" v="2875" actId="14100"/>
          <ac:cxnSpMkLst>
            <pc:docMk/>
            <pc:sldMk cId="2334265291" sldId="278"/>
            <ac:cxnSpMk id="16" creationId="{38A953A5-D02F-CB00-26AC-71B0F29BFDC0}"/>
          </ac:cxnSpMkLst>
        </pc:cxnChg>
        <pc:cxnChg chg="add mod">
          <ac:chgData name="Yap, Sau-Qwan [AN S]" userId="9eeb57e7-ce83-4e1f-9b70-056fabd1852e" providerId="ADAL" clId="{3D1EB1FC-D8C3-485F-A5FA-1D15E4A3210F}" dt="2023-05-01T21:48:41.537" v="2880" actId="14100"/>
          <ac:cxnSpMkLst>
            <pc:docMk/>
            <pc:sldMk cId="2334265291" sldId="278"/>
            <ac:cxnSpMk id="18" creationId="{21C26B59-6016-2F54-E7C5-FB0A9E78F7A4}"/>
          </ac:cxnSpMkLst>
        </pc:cxnChg>
        <pc:cxnChg chg="add mod">
          <ac:chgData name="Yap, Sau-Qwan [AN S]" userId="9eeb57e7-ce83-4e1f-9b70-056fabd1852e" providerId="ADAL" clId="{3D1EB1FC-D8C3-485F-A5FA-1D15E4A3210F}" dt="2023-05-01T21:54:24.325" v="3070" actId="14100"/>
          <ac:cxnSpMkLst>
            <pc:docMk/>
            <pc:sldMk cId="2334265291" sldId="278"/>
            <ac:cxnSpMk id="21" creationId="{ADADF911-3294-88F6-FB4C-09C3B6567E55}"/>
          </ac:cxnSpMkLst>
        </pc:cxnChg>
        <pc:cxnChg chg="add mod">
          <ac:chgData name="Yap, Sau-Qwan [AN S]" userId="9eeb57e7-ce83-4e1f-9b70-056fabd1852e" providerId="ADAL" clId="{3D1EB1FC-D8C3-485F-A5FA-1D15E4A3210F}" dt="2023-05-01T21:57:34.193" v="3090" actId="1076"/>
          <ac:cxnSpMkLst>
            <pc:docMk/>
            <pc:sldMk cId="2334265291" sldId="278"/>
            <ac:cxnSpMk id="35" creationId="{38C0CBEA-BD5E-54AE-FC34-C7C64AF07F04}"/>
          </ac:cxnSpMkLst>
        </pc:cxnChg>
        <pc:cxnChg chg="add mod">
          <ac:chgData name="Yap, Sau-Qwan [AN S]" userId="9eeb57e7-ce83-4e1f-9b70-056fabd1852e" providerId="ADAL" clId="{3D1EB1FC-D8C3-485F-A5FA-1D15E4A3210F}" dt="2023-05-01T21:59:40.955" v="3103" actId="14100"/>
          <ac:cxnSpMkLst>
            <pc:docMk/>
            <pc:sldMk cId="2334265291" sldId="278"/>
            <ac:cxnSpMk id="36" creationId="{924CB183-077B-4C7B-C12A-9D642F31EBFD}"/>
          </ac:cxnSpMkLst>
        </pc:cxnChg>
        <pc:cxnChg chg="add mod">
          <ac:chgData name="Yap, Sau-Qwan [AN S]" userId="9eeb57e7-ce83-4e1f-9b70-056fabd1852e" providerId="ADAL" clId="{3D1EB1FC-D8C3-485F-A5FA-1D15E4A3210F}" dt="2023-05-01T21:59:19.209" v="3100" actId="1076"/>
          <ac:cxnSpMkLst>
            <pc:docMk/>
            <pc:sldMk cId="2334265291" sldId="278"/>
            <ac:cxnSpMk id="39" creationId="{5678944A-F44D-BEE8-CE03-C631B3A1C293}"/>
          </ac:cxnSpMkLst>
        </pc:cxnChg>
      </pc:sldChg>
      <pc:sldChg chg="addSp modSp add mod modNotesTx">
        <pc:chgData name="Yap, Sau-Qwan [AN S]" userId="9eeb57e7-ce83-4e1f-9b70-056fabd1852e" providerId="ADAL" clId="{3D1EB1FC-D8C3-485F-A5FA-1D15E4A3210F}" dt="2023-05-02T14:04:56.356" v="4689" actId="20577"/>
        <pc:sldMkLst>
          <pc:docMk/>
          <pc:sldMk cId="1936643213" sldId="279"/>
        </pc:sldMkLst>
        <pc:spChg chg="add mod">
          <ac:chgData name="Yap, Sau-Qwan [AN S]" userId="9eeb57e7-ce83-4e1f-9b70-056fabd1852e" providerId="ADAL" clId="{3D1EB1FC-D8C3-485F-A5FA-1D15E4A3210F}" dt="2023-05-01T22:07:36.599" v="3126" actId="1076"/>
          <ac:spMkLst>
            <pc:docMk/>
            <pc:sldMk cId="1936643213" sldId="279"/>
            <ac:spMk id="2" creationId="{C451419A-27C9-3428-3DE5-C523F48F90F5}"/>
          </ac:spMkLst>
        </pc:spChg>
        <pc:spChg chg="mod">
          <ac:chgData name="Yap, Sau-Qwan [AN S]" userId="9eeb57e7-ce83-4e1f-9b70-056fabd1852e" providerId="ADAL" clId="{3D1EB1FC-D8C3-485F-A5FA-1D15E4A3210F}" dt="2023-05-01T23:40:37.138" v="3701" actId="20577"/>
          <ac:spMkLst>
            <pc:docMk/>
            <pc:sldMk cId="1936643213" sldId="279"/>
            <ac:spMk id="3" creationId="{402376D2-CC6B-7ECE-2D5E-105BE9967DA1}"/>
          </ac:spMkLst>
        </pc:spChg>
        <pc:spChg chg="add mod">
          <ac:chgData name="Yap, Sau-Qwan [AN S]" userId="9eeb57e7-ce83-4e1f-9b70-056fabd1852e" providerId="ADAL" clId="{3D1EB1FC-D8C3-485F-A5FA-1D15E4A3210F}" dt="2023-05-01T22:09:11.216" v="3131" actId="14100"/>
          <ac:spMkLst>
            <pc:docMk/>
            <pc:sldMk cId="1936643213" sldId="279"/>
            <ac:spMk id="5" creationId="{3F13E10F-4B51-777A-4B21-2679B8D0A9C2}"/>
          </ac:spMkLst>
        </pc:spChg>
        <pc:picChg chg="mod">
          <ac:chgData name="Yap, Sau-Qwan [AN S]" userId="9eeb57e7-ce83-4e1f-9b70-056fabd1852e" providerId="ADAL" clId="{3D1EB1FC-D8C3-485F-A5FA-1D15E4A3210F}" dt="2023-05-01T22:08:32.312" v="3129" actId="1076"/>
          <ac:picMkLst>
            <pc:docMk/>
            <pc:sldMk cId="1936643213" sldId="279"/>
            <ac:picMk id="4" creationId="{8CF777AD-99A9-FD36-70F1-421762A0E481}"/>
          </ac:picMkLst>
        </pc:picChg>
      </pc:sldChg>
      <pc:sldChg chg="addSp delSp modSp add mod modNotesTx">
        <pc:chgData name="Yap, Sau-Qwan [AN S]" userId="9eeb57e7-ce83-4e1f-9b70-056fabd1852e" providerId="ADAL" clId="{3D1EB1FC-D8C3-485F-A5FA-1D15E4A3210F}" dt="2023-05-02T14:07:09.127" v="4749" actId="14100"/>
        <pc:sldMkLst>
          <pc:docMk/>
          <pc:sldMk cId="4152618771" sldId="280"/>
        </pc:sldMkLst>
        <pc:spChg chg="del">
          <ac:chgData name="Yap, Sau-Qwan [AN S]" userId="9eeb57e7-ce83-4e1f-9b70-056fabd1852e" providerId="ADAL" clId="{3D1EB1FC-D8C3-485F-A5FA-1D15E4A3210F}" dt="2023-05-02T01:42:50.162" v="4281" actId="478"/>
          <ac:spMkLst>
            <pc:docMk/>
            <pc:sldMk cId="4152618771" sldId="280"/>
            <ac:spMk id="2" creationId="{C451419A-27C9-3428-3DE5-C523F48F90F5}"/>
          </ac:spMkLst>
        </pc:spChg>
        <pc:spChg chg="mod">
          <ac:chgData name="Yap, Sau-Qwan [AN S]" userId="9eeb57e7-ce83-4e1f-9b70-056fabd1852e" providerId="ADAL" clId="{3D1EB1FC-D8C3-485F-A5FA-1D15E4A3210F}" dt="2023-05-01T22:12:01.584" v="3163" actId="20577"/>
          <ac:spMkLst>
            <pc:docMk/>
            <pc:sldMk cId="4152618771" sldId="280"/>
            <ac:spMk id="3" creationId="{402376D2-CC6B-7ECE-2D5E-105BE9967DA1}"/>
          </ac:spMkLst>
        </pc:spChg>
        <pc:spChg chg="del">
          <ac:chgData name="Yap, Sau-Qwan [AN S]" userId="9eeb57e7-ce83-4e1f-9b70-056fabd1852e" providerId="ADAL" clId="{3D1EB1FC-D8C3-485F-A5FA-1D15E4A3210F}" dt="2023-05-02T01:42:53.068" v="4282" actId="478"/>
          <ac:spMkLst>
            <pc:docMk/>
            <pc:sldMk cId="4152618771" sldId="280"/>
            <ac:spMk id="5" creationId="{3F13E10F-4B51-777A-4B21-2679B8D0A9C2}"/>
          </ac:spMkLst>
        </pc:spChg>
        <pc:spChg chg="add mod">
          <ac:chgData name="Yap, Sau-Qwan [AN S]" userId="9eeb57e7-ce83-4e1f-9b70-056fabd1852e" providerId="ADAL" clId="{3D1EB1FC-D8C3-485F-A5FA-1D15E4A3210F}" dt="2023-05-02T14:07:09.127" v="4749" actId="14100"/>
          <ac:spMkLst>
            <pc:docMk/>
            <pc:sldMk cId="4152618771" sldId="280"/>
            <ac:spMk id="6" creationId="{4CE41DC3-23E0-34DA-29CD-6D42D263918C}"/>
          </ac:spMkLst>
        </pc:spChg>
      </pc:sldChg>
      <pc:sldChg chg="addSp delSp modSp add mod modNotesTx">
        <pc:chgData name="Yap, Sau-Qwan [AN S]" userId="9eeb57e7-ce83-4e1f-9b70-056fabd1852e" providerId="ADAL" clId="{3D1EB1FC-D8C3-485F-A5FA-1D15E4A3210F}" dt="2023-05-02T00:39:27.951" v="3876" actId="20577"/>
        <pc:sldMkLst>
          <pc:docMk/>
          <pc:sldMk cId="2287310839" sldId="281"/>
        </pc:sldMkLst>
        <pc:spChg chg="del">
          <ac:chgData name="Yap, Sau-Qwan [AN S]" userId="9eeb57e7-ce83-4e1f-9b70-056fabd1852e" providerId="ADAL" clId="{3D1EB1FC-D8C3-485F-A5FA-1D15E4A3210F}" dt="2023-05-01T22:18:23.293" v="3321" actId="478"/>
          <ac:spMkLst>
            <pc:docMk/>
            <pc:sldMk cId="2287310839" sldId="281"/>
            <ac:spMk id="2" creationId="{C451419A-27C9-3428-3DE5-C523F48F90F5}"/>
          </ac:spMkLst>
        </pc:spChg>
        <pc:spChg chg="mod">
          <ac:chgData name="Yap, Sau-Qwan [AN S]" userId="9eeb57e7-ce83-4e1f-9b70-056fabd1852e" providerId="ADAL" clId="{3D1EB1FC-D8C3-485F-A5FA-1D15E4A3210F}" dt="2023-05-01T22:17:18.298" v="3305"/>
          <ac:spMkLst>
            <pc:docMk/>
            <pc:sldMk cId="2287310839" sldId="281"/>
            <ac:spMk id="3" creationId="{402376D2-CC6B-7ECE-2D5E-105BE9967DA1}"/>
          </ac:spMkLst>
        </pc:spChg>
        <pc:spChg chg="del mod">
          <ac:chgData name="Yap, Sau-Qwan [AN S]" userId="9eeb57e7-ce83-4e1f-9b70-056fabd1852e" providerId="ADAL" clId="{3D1EB1FC-D8C3-485F-A5FA-1D15E4A3210F}" dt="2023-05-01T22:20:09.838" v="3341" actId="478"/>
          <ac:spMkLst>
            <pc:docMk/>
            <pc:sldMk cId="2287310839" sldId="281"/>
            <ac:spMk id="5" creationId="{3F13E10F-4B51-777A-4B21-2679B8D0A9C2}"/>
          </ac:spMkLst>
        </pc:spChg>
        <pc:spChg chg="del">
          <ac:chgData name="Yap, Sau-Qwan [AN S]" userId="9eeb57e7-ce83-4e1f-9b70-056fabd1852e" providerId="ADAL" clId="{3D1EB1FC-D8C3-485F-A5FA-1D15E4A3210F}" dt="2023-05-01T22:17:52.714" v="3308" actId="478"/>
          <ac:spMkLst>
            <pc:docMk/>
            <pc:sldMk cId="2287310839" sldId="281"/>
            <ac:spMk id="8" creationId="{BEA3FC6B-6AB8-93CA-EB56-5633E135618C}"/>
          </ac:spMkLst>
        </pc:spChg>
        <pc:spChg chg="add del">
          <ac:chgData name="Yap, Sau-Qwan [AN S]" userId="9eeb57e7-ce83-4e1f-9b70-056fabd1852e" providerId="ADAL" clId="{3D1EB1FC-D8C3-485F-A5FA-1D15E4A3210F}" dt="2023-05-01T22:18:39.663" v="3326" actId="22"/>
          <ac:spMkLst>
            <pc:docMk/>
            <pc:sldMk cId="2287310839" sldId="281"/>
            <ac:spMk id="10" creationId="{2ECC29E4-EE7F-27F4-78BB-29B90836C47A}"/>
          </ac:spMkLst>
        </pc:spChg>
        <pc:spChg chg="del">
          <ac:chgData name="Yap, Sau-Qwan [AN S]" userId="9eeb57e7-ce83-4e1f-9b70-056fabd1852e" providerId="ADAL" clId="{3D1EB1FC-D8C3-485F-A5FA-1D15E4A3210F}" dt="2023-05-01T22:17:56.155" v="3309" actId="478"/>
          <ac:spMkLst>
            <pc:docMk/>
            <pc:sldMk cId="2287310839" sldId="281"/>
            <ac:spMk id="11" creationId="{67425664-E83A-8391-C9D9-377CDE5C37BC}"/>
          </ac:spMkLst>
        </pc:spChg>
        <pc:spChg chg="add mod">
          <ac:chgData name="Yap, Sau-Qwan [AN S]" userId="9eeb57e7-ce83-4e1f-9b70-056fabd1852e" providerId="ADAL" clId="{3D1EB1FC-D8C3-485F-A5FA-1D15E4A3210F}" dt="2023-05-01T22:19:37.986" v="3337" actId="1076"/>
          <ac:spMkLst>
            <pc:docMk/>
            <pc:sldMk cId="2287310839" sldId="281"/>
            <ac:spMk id="13" creationId="{09CE5BCA-9ED8-0727-E14B-A031BFF2E6D3}"/>
          </ac:spMkLst>
        </pc:spChg>
        <pc:spChg chg="add mod">
          <ac:chgData name="Yap, Sau-Qwan [AN S]" userId="9eeb57e7-ce83-4e1f-9b70-056fabd1852e" providerId="ADAL" clId="{3D1EB1FC-D8C3-485F-A5FA-1D15E4A3210F}" dt="2023-05-01T22:20:31.261" v="3346" actId="14100"/>
          <ac:spMkLst>
            <pc:docMk/>
            <pc:sldMk cId="2287310839" sldId="281"/>
            <ac:spMk id="15" creationId="{AB9DE9D6-270A-6D70-CB22-76B0696533B4}"/>
          </ac:spMkLst>
        </pc:spChg>
        <pc:spChg chg="del">
          <ac:chgData name="Yap, Sau-Qwan [AN S]" userId="9eeb57e7-ce83-4e1f-9b70-056fabd1852e" providerId="ADAL" clId="{3D1EB1FC-D8C3-485F-A5FA-1D15E4A3210F}" dt="2023-05-01T22:18:12.566" v="3313" actId="478"/>
          <ac:spMkLst>
            <pc:docMk/>
            <pc:sldMk cId="2287310839" sldId="281"/>
            <ac:spMk id="25" creationId="{AEEC438C-AFB8-A0BC-EE70-364AD1421D3F}"/>
          </ac:spMkLst>
        </pc:spChg>
        <pc:spChg chg="del">
          <ac:chgData name="Yap, Sau-Qwan [AN S]" userId="9eeb57e7-ce83-4e1f-9b70-056fabd1852e" providerId="ADAL" clId="{3D1EB1FC-D8C3-485F-A5FA-1D15E4A3210F}" dt="2023-05-01T22:18:14.318" v="3314" actId="478"/>
          <ac:spMkLst>
            <pc:docMk/>
            <pc:sldMk cId="2287310839" sldId="281"/>
            <ac:spMk id="27" creationId="{DC529547-02CA-D0EA-3861-79E8E4A4E42C}"/>
          </ac:spMkLst>
        </pc:spChg>
        <pc:spChg chg="del">
          <ac:chgData name="Yap, Sau-Qwan [AN S]" userId="9eeb57e7-ce83-4e1f-9b70-056fabd1852e" providerId="ADAL" clId="{3D1EB1FC-D8C3-485F-A5FA-1D15E4A3210F}" dt="2023-05-01T22:18:16.436" v="3315" actId="478"/>
          <ac:spMkLst>
            <pc:docMk/>
            <pc:sldMk cId="2287310839" sldId="281"/>
            <ac:spMk id="28" creationId="{62F2097E-33D1-C00C-CECC-C1DCD8027301}"/>
          </ac:spMkLst>
        </pc:spChg>
        <pc:spChg chg="del">
          <ac:chgData name="Yap, Sau-Qwan [AN S]" userId="9eeb57e7-ce83-4e1f-9b70-056fabd1852e" providerId="ADAL" clId="{3D1EB1FC-D8C3-485F-A5FA-1D15E4A3210F}" dt="2023-05-01T22:18:18.485" v="3316" actId="478"/>
          <ac:spMkLst>
            <pc:docMk/>
            <pc:sldMk cId="2287310839" sldId="281"/>
            <ac:spMk id="29" creationId="{828B6D27-118F-CF9D-6C4D-452755C4F99D}"/>
          </ac:spMkLst>
        </pc:spChg>
        <pc:spChg chg="mod">
          <ac:chgData name="Yap, Sau-Qwan [AN S]" userId="9eeb57e7-ce83-4e1f-9b70-056fabd1852e" providerId="ADAL" clId="{3D1EB1FC-D8C3-485F-A5FA-1D15E4A3210F}" dt="2023-05-01T22:21:45.310" v="3352" actId="1076"/>
          <ac:spMkLst>
            <pc:docMk/>
            <pc:sldMk cId="2287310839" sldId="281"/>
            <ac:spMk id="30" creationId="{04289126-FE94-3C2B-7709-D0C3D6E373FE}"/>
          </ac:spMkLst>
        </pc:spChg>
        <pc:spChg chg="mod">
          <ac:chgData name="Yap, Sau-Qwan [AN S]" userId="9eeb57e7-ce83-4e1f-9b70-056fabd1852e" providerId="ADAL" clId="{3D1EB1FC-D8C3-485F-A5FA-1D15E4A3210F}" dt="2023-05-01T22:22:12.288" v="3356" actId="1076"/>
          <ac:spMkLst>
            <pc:docMk/>
            <pc:sldMk cId="2287310839" sldId="281"/>
            <ac:spMk id="32" creationId="{92DBCBE2-6A58-FAC1-304F-885F39D09411}"/>
          </ac:spMkLst>
        </pc:spChg>
        <pc:spChg chg="mod">
          <ac:chgData name="Yap, Sau-Qwan [AN S]" userId="9eeb57e7-ce83-4e1f-9b70-056fabd1852e" providerId="ADAL" clId="{3D1EB1FC-D8C3-485F-A5FA-1D15E4A3210F}" dt="2023-05-01T22:23:57.617" v="3365" actId="14100"/>
          <ac:spMkLst>
            <pc:docMk/>
            <pc:sldMk cId="2287310839" sldId="281"/>
            <ac:spMk id="33" creationId="{C6469A37-8BF8-2C90-36B0-1A2834980F2D}"/>
          </ac:spMkLst>
        </pc:spChg>
        <pc:spChg chg="mod">
          <ac:chgData name="Yap, Sau-Qwan [AN S]" userId="9eeb57e7-ce83-4e1f-9b70-056fabd1852e" providerId="ADAL" clId="{3D1EB1FC-D8C3-485F-A5FA-1D15E4A3210F}" dt="2023-05-01T22:24:01.467" v="3366" actId="1076"/>
          <ac:spMkLst>
            <pc:docMk/>
            <pc:sldMk cId="2287310839" sldId="281"/>
            <ac:spMk id="34" creationId="{0AB12176-B3F2-C358-DF9D-97E9BA37043C}"/>
          </ac:spMkLst>
        </pc:spChg>
        <pc:picChg chg="del">
          <ac:chgData name="Yap, Sau-Qwan [AN S]" userId="9eeb57e7-ce83-4e1f-9b70-056fabd1852e" providerId="ADAL" clId="{3D1EB1FC-D8C3-485F-A5FA-1D15E4A3210F}" dt="2023-05-01T22:17:44.751" v="3306" actId="478"/>
          <ac:picMkLst>
            <pc:docMk/>
            <pc:sldMk cId="2287310839" sldId="281"/>
            <ac:picMk id="4" creationId="{8CF777AD-99A9-FD36-70F1-421762A0E481}"/>
          </ac:picMkLst>
        </pc:picChg>
        <pc:picChg chg="add mod modCrop">
          <ac:chgData name="Yap, Sau-Qwan [AN S]" userId="9eeb57e7-ce83-4e1f-9b70-056fabd1852e" providerId="ADAL" clId="{3D1EB1FC-D8C3-485F-A5FA-1D15E4A3210F}" dt="2023-05-01T22:19:41.419" v="3338" actId="1076"/>
          <ac:picMkLst>
            <pc:docMk/>
            <pc:sldMk cId="2287310839" sldId="281"/>
            <ac:picMk id="6" creationId="{14DC22C7-386B-0C9B-8061-761E2C214D5F}"/>
          </ac:picMkLst>
        </pc:picChg>
        <pc:picChg chg="del">
          <ac:chgData name="Yap, Sau-Qwan [AN S]" userId="9eeb57e7-ce83-4e1f-9b70-056fabd1852e" providerId="ADAL" clId="{3D1EB1FC-D8C3-485F-A5FA-1D15E4A3210F}" dt="2023-05-01T22:18:06.212" v="3311" actId="478"/>
          <ac:picMkLst>
            <pc:docMk/>
            <pc:sldMk cId="2287310839" sldId="281"/>
            <ac:picMk id="9" creationId="{2945E349-6209-4F22-DFD5-ED698D692F1B}"/>
          </ac:picMkLst>
        </pc:picChg>
        <pc:cxnChg chg="del">
          <ac:chgData name="Yap, Sau-Qwan [AN S]" userId="9eeb57e7-ce83-4e1f-9b70-056fabd1852e" providerId="ADAL" clId="{3D1EB1FC-D8C3-485F-A5FA-1D15E4A3210F}" dt="2023-05-01T22:18:19.681" v="3317" actId="478"/>
          <ac:cxnSpMkLst>
            <pc:docMk/>
            <pc:sldMk cId="2287310839" sldId="281"/>
            <ac:cxnSpMk id="14" creationId="{46FF6AD4-9CBC-D5F9-9E1A-3DC10167D76C}"/>
          </ac:cxnSpMkLst>
        </pc:cxnChg>
        <pc:cxnChg chg="del">
          <ac:chgData name="Yap, Sau-Qwan [AN S]" userId="9eeb57e7-ce83-4e1f-9b70-056fabd1852e" providerId="ADAL" clId="{3D1EB1FC-D8C3-485F-A5FA-1D15E4A3210F}" dt="2023-05-01T22:18:21.782" v="3320" actId="478"/>
          <ac:cxnSpMkLst>
            <pc:docMk/>
            <pc:sldMk cId="2287310839" sldId="281"/>
            <ac:cxnSpMk id="16" creationId="{38A953A5-D02F-CB00-26AC-71B0F29BFDC0}"/>
          </ac:cxnSpMkLst>
        </pc:cxnChg>
        <pc:cxnChg chg="add mod">
          <ac:chgData name="Yap, Sau-Qwan [AN S]" userId="9eeb57e7-ce83-4e1f-9b70-056fabd1852e" providerId="ADAL" clId="{3D1EB1FC-D8C3-485F-A5FA-1D15E4A3210F}" dt="2023-05-01T22:22:40.608" v="3357" actId="1076"/>
          <ac:cxnSpMkLst>
            <pc:docMk/>
            <pc:sldMk cId="2287310839" sldId="281"/>
            <ac:cxnSpMk id="17" creationId="{6E24B081-A38A-D647-2F5A-621C4A93E7DB}"/>
          </ac:cxnSpMkLst>
        </pc:cxnChg>
        <pc:cxnChg chg="del mod">
          <ac:chgData name="Yap, Sau-Qwan [AN S]" userId="9eeb57e7-ce83-4e1f-9b70-056fabd1852e" providerId="ADAL" clId="{3D1EB1FC-D8C3-485F-A5FA-1D15E4A3210F}" dt="2023-05-01T22:18:20.765" v="3319" actId="478"/>
          <ac:cxnSpMkLst>
            <pc:docMk/>
            <pc:sldMk cId="2287310839" sldId="281"/>
            <ac:cxnSpMk id="18" creationId="{21C26B59-6016-2F54-E7C5-FB0A9E78F7A4}"/>
          </ac:cxnSpMkLst>
        </pc:cxnChg>
        <pc:cxnChg chg="add mod">
          <ac:chgData name="Yap, Sau-Qwan [AN S]" userId="9eeb57e7-ce83-4e1f-9b70-056fabd1852e" providerId="ADAL" clId="{3D1EB1FC-D8C3-485F-A5FA-1D15E4A3210F}" dt="2023-05-01T22:22:07.183" v="3355" actId="1076"/>
          <ac:cxnSpMkLst>
            <pc:docMk/>
            <pc:sldMk cId="2287310839" sldId="281"/>
            <ac:cxnSpMk id="19" creationId="{BE7876E4-5464-918F-5AD4-1526FEAACA0C}"/>
          </ac:cxnSpMkLst>
        </pc:cxnChg>
        <pc:cxnChg chg="del mod">
          <ac:chgData name="Yap, Sau-Qwan [AN S]" userId="9eeb57e7-ce83-4e1f-9b70-056fabd1852e" providerId="ADAL" clId="{3D1EB1FC-D8C3-485F-A5FA-1D15E4A3210F}" dt="2023-05-01T22:21:11.665" v="3350" actId="478"/>
          <ac:cxnSpMkLst>
            <pc:docMk/>
            <pc:sldMk cId="2287310839" sldId="281"/>
            <ac:cxnSpMk id="21" creationId="{ADADF911-3294-88F6-FB4C-09C3B6567E55}"/>
          </ac:cxnSpMkLst>
        </pc:cxnChg>
        <pc:cxnChg chg="mod">
          <ac:chgData name="Yap, Sau-Qwan [AN S]" userId="9eeb57e7-ce83-4e1f-9b70-056fabd1852e" providerId="ADAL" clId="{3D1EB1FC-D8C3-485F-A5FA-1D15E4A3210F}" dt="2023-05-01T22:37:08.754" v="3438" actId="14100"/>
          <ac:cxnSpMkLst>
            <pc:docMk/>
            <pc:sldMk cId="2287310839" sldId="281"/>
            <ac:cxnSpMk id="35" creationId="{38C0CBEA-BD5E-54AE-FC34-C7C64AF07F04}"/>
          </ac:cxnSpMkLst>
        </pc:cxnChg>
        <pc:cxnChg chg="mod">
          <ac:chgData name="Yap, Sau-Qwan [AN S]" userId="9eeb57e7-ce83-4e1f-9b70-056fabd1852e" providerId="ADAL" clId="{3D1EB1FC-D8C3-485F-A5FA-1D15E4A3210F}" dt="2023-05-01T22:37:47.987" v="3443" actId="1076"/>
          <ac:cxnSpMkLst>
            <pc:docMk/>
            <pc:sldMk cId="2287310839" sldId="281"/>
            <ac:cxnSpMk id="36" creationId="{924CB183-077B-4C7B-C12A-9D642F31EBFD}"/>
          </ac:cxnSpMkLst>
        </pc:cxnChg>
        <pc:cxnChg chg="del mod">
          <ac:chgData name="Yap, Sau-Qwan [AN S]" userId="9eeb57e7-ce83-4e1f-9b70-056fabd1852e" providerId="ADAL" clId="{3D1EB1FC-D8C3-485F-A5FA-1D15E4A3210F}" dt="2023-05-01T22:21:52.666" v="3354" actId="478"/>
          <ac:cxnSpMkLst>
            <pc:docMk/>
            <pc:sldMk cId="2287310839" sldId="281"/>
            <ac:cxnSpMk id="39" creationId="{5678944A-F44D-BEE8-CE03-C631B3A1C293}"/>
          </ac:cxnSpMkLst>
        </pc:cxnChg>
      </pc:sldChg>
      <pc:sldChg chg="addSp delSp modSp add mod modNotesTx">
        <pc:chgData name="Yap, Sau-Qwan [AN S]" userId="9eeb57e7-ce83-4e1f-9b70-056fabd1852e" providerId="ADAL" clId="{3D1EB1FC-D8C3-485F-A5FA-1D15E4A3210F}" dt="2023-05-02T14:07:50.735" v="4757" actId="20577"/>
        <pc:sldMkLst>
          <pc:docMk/>
          <pc:sldMk cId="3763755476" sldId="282"/>
        </pc:sldMkLst>
        <pc:spChg chg="mod">
          <ac:chgData name="Yap, Sau-Qwan [AN S]" userId="9eeb57e7-ce83-4e1f-9b70-056fabd1852e" providerId="ADAL" clId="{3D1EB1FC-D8C3-485F-A5FA-1D15E4A3210F}" dt="2023-05-01T22:26:38.860" v="3369"/>
          <ac:spMkLst>
            <pc:docMk/>
            <pc:sldMk cId="3763755476" sldId="282"/>
            <ac:spMk id="3" creationId="{402376D2-CC6B-7ECE-2D5E-105BE9967DA1}"/>
          </ac:spMkLst>
        </pc:spChg>
        <pc:spChg chg="add mod">
          <ac:chgData name="Yap, Sau-Qwan [AN S]" userId="9eeb57e7-ce83-4e1f-9b70-056fabd1852e" providerId="ADAL" clId="{3D1EB1FC-D8C3-485F-A5FA-1D15E4A3210F}" dt="2023-05-01T22:33:32.170" v="3422" actId="1076"/>
          <ac:spMkLst>
            <pc:docMk/>
            <pc:sldMk cId="3763755476" sldId="282"/>
            <ac:spMk id="8" creationId="{600DCA92-B351-D51D-3CD0-C642EBEA7098}"/>
          </ac:spMkLst>
        </pc:spChg>
        <pc:spChg chg="add mod">
          <ac:chgData name="Yap, Sau-Qwan [AN S]" userId="9eeb57e7-ce83-4e1f-9b70-056fabd1852e" providerId="ADAL" clId="{3D1EB1FC-D8C3-485F-A5FA-1D15E4A3210F}" dt="2023-05-01T22:38:12.889" v="3444" actId="14100"/>
          <ac:spMkLst>
            <pc:docMk/>
            <pc:sldMk cId="3763755476" sldId="282"/>
            <ac:spMk id="9" creationId="{B2705757-8716-AEB5-FA2C-A77376258533}"/>
          </ac:spMkLst>
        </pc:spChg>
        <pc:spChg chg="add del mod">
          <ac:chgData name="Yap, Sau-Qwan [AN S]" userId="9eeb57e7-ce83-4e1f-9b70-056fabd1852e" providerId="ADAL" clId="{3D1EB1FC-D8C3-485F-A5FA-1D15E4A3210F}" dt="2023-05-01T22:35:44.074" v="3429"/>
          <ac:spMkLst>
            <pc:docMk/>
            <pc:sldMk cId="3763755476" sldId="282"/>
            <ac:spMk id="10" creationId="{A8D3BC51-41F6-1A6A-4C77-FC49E55FF005}"/>
          </ac:spMkLst>
        </pc:spChg>
        <pc:spChg chg="add mod">
          <ac:chgData name="Yap, Sau-Qwan [AN S]" userId="9eeb57e7-ce83-4e1f-9b70-056fabd1852e" providerId="ADAL" clId="{3D1EB1FC-D8C3-485F-A5FA-1D15E4A3210F}" dt="2023-05-01T22:38:52.915" v="3447" actId="14100"/>
          <ac:spMkLst>
            <pc:docMk/>
            <pc:sldMk cId="3763755476" sldId="282"/>
            <ac:spMk id="11" creationId="{814CECEA-0F38-2D31-B50E-440C351DD05A}"/>
          </ac:spMkLst>
        </pc:spChg>
        <pc:spChg chg="add del mod">
          <ac:chgData name="Yap, Sau-Qwan [AN S]" userId="9eeb57e7-ce83-4e1f-9b70-056fabd1852e" providerId="ADAL" clId="{3D1EB1FC-D8C3-485F-A5FA-1D15E4A3210F}" dt="2023-05-01T22:41:39.075" v="3449" actId="478"/>
          <ac:spMkLst>
            <pc:docMk/>
            <pc:sldMk cId="3763755476" sldId="282"/>
            <ac:spMk id="12" creationId="{36EEFD79-31B2-F0B9-D286-92701DB6F3E9}"/>
          </ac:spMkLst>
        </pc:spChg>
        <pc:spChg chg="mod">
          <ac:chgData name="Yap, Sau-Qwan [AN S]" userId="9eeb57e7-ce83-4e1f-9b70-056fabd1852e" providerId="ADAL" clId="{3D1EB1FC-D8C3-485F-A5FA-1D15E4A3210F}" dt="2023-05-01T22:29:30.892" v="3390" actId="1076"/>
          <ac:spMkLst>
            <pc:docMk/>
            <pc:sldMk cId="3763755476" sldId="282"/>
            <ac:spMk id="13" creationId="{09CE5BCA-9ED8-0727-E14B-A031BFF2E6D3}"/>
          </ac:spMkLst>
        </pc:spChg>
        <pc:spChg chg="add del mod">
          <ac:chgData name="Yap, Sau-Qwan [AN S]" userId="9eeb57e7-ce83-4e1f-9b70-056fabd1852e" providerId="ADAL" clId="{3D1EB1FC-D8C3-485F-A5FA-1D15E4A3210F}" dt="2023-05-01T22:43:04.892" v="3453"/>
          <ac:spMkLst>
            <pc:docMk/>
            <pc:sldMk cId="3763755476" sldId="282"/>
            <ac:spMk id="14" creationId="{B9E5790D-F586-231D-B487-F1C884998CD8}"/>
          </ac:spMkLst>
        </pc:spChg>
        <pc:spChg chg="del">
          <ac:chgData name="Yap, Sau-Qwan [AN S]" userId="9eeb57e7-ce83-4e1f-9b70-056fabd1852e" providerId="ADAL" clId="{3D1EB1FC-D8C3-485F-A5FA-1D15E4A3210F}" dt="2023-05-01T22:29:02.321" v="3384" actId="478"/>
          <ac:spMkLst>
            <pc:docMk/>
            <pc:sldMk cId="3763755476" sldId="282"/>
            <ac:spMk id="15" creationId="{AB9DE9D6-270A-6D70-CB22-76B0696533B4}"/>
          </ac:spMkLst>
        </pc:spChg>
        <pc:spChg chg="del mod">
          <ac:chgData name="Yap, Sau-Qwan [AN S]" userId="9eeb57e7-ce83-4e1f-9b70-056fabd1852e" providerId="ADAL" clId="{3D1EB1FC-D8C3-485F-A5FA-1D15E4A3210F}" dt="2023-05-01T22:32:31.208" v="3407" actId="478"/>
          <ac:spMkLst>
            <pc:docMk/>
            <pc:sldMk cId="3763755476" sldId="282"/>
            <ac:spMk id="30" creationId="{04289126-FE94-3C2B-7709-D0C3D6E373FE}"/>
          </ac:spMkLst>
        </pc:spChg>
        <pc:spChg chg="del mod">
          <ac:chgData name="Yap, Sau-Qwan [AN S]" userId="9eeb57e7-ce83-4e1f-9b70-056fabd1852e" providerId="ADAL" clId="{3D1EB1FC-D8C3-485F-A5FA-1D15E4A3210F}" dt="2023-05-01T22:32:32.954" v="3408" actId="478"/>
          <ac:spMkLst>
            <pc:docMk/>
            <pc:sldMk cId="3763755476" sldId="282"/>
            <ac:spMk id="32" creationId="{92DBCBE2-6A58-FAC1-304F-885F39D09411}"/>
          </ac:spMkLst>
        </pc:spChg>
        <pc:spChg chg="del mod">
          <ac:chgData name="Yap, Sau-Qwan [AN S]" userId="9eeb57e7-ce83-4e1f-9b70-056fabd1852e" providerId="ADAL" clId="{3D1EB1FC-D8C3-485F-A5FA-1D15E4A3210F}" dt="2023-05-01T22:32:57.675" v="3415" actId="478"/>
          <ac:spMkLst>
            <pc:docMk/>
            <pc:sldMk cId="3763755476" sldId="282"/>
            <ac:spMk id="33" creationId="{C6469A37-8BF8-2C90-36B0-1A2834980F2D}"/>
          </ac:spMkLst>
        </pc:spChg>
        <pc:spChg chg="del mod">
          <ac:chgData name="Yap, Sau-Qwan [AN S]" userId="9eeb57e7-ce83-4e1f-9b70-056fabd1852e" providerId="ADAL" clId="{3D1EB1FC-D8C3-485F-A5FA-1D15E4A3210F}" dt="2023-05-01T22:32:38.207" v="3411" actId="478"/>
          <ac:spMkLst>
            <pc:docMk/>
            <pc:sldMk cId="3763755476" sldId="282"/>
            <ac:spMk id="34" creationId="{0AB12176-B3F2-C358-DF9D-97E9BA37043C}"/>
          </ac:spMkLst>
        </pc:spChg>
        <pc:picChg chg="add del mod">
          <ac:chgData name="Yap, Sau-Qwan [AN S]" userId="9eeb57e7-ce83-4e1f-9b70-056fabd1852e" providerId="ADAL" clId="{3D1EB1FC-D8C3-485F-A5FA-1D15E4A3210F}" dt="2023-05-01T22:31:47.846" v="3403" actId="478"/>
          <ac:picMkLst>
            <pc:docMk/>
            <pc:sldMk cId="3763755476" sldId="282"/>
            <ac:picMk id="5" creationId="{01E01E58-D314-AFC3-FFB9-D1A6571ACC93}"/>
          </ac:picMkLst>
        </pc:picChg>
        <pc:picChg chg="mod">
          <ac:chgData name="Yap, Sau-Qwan [AN S]" userId="9eeb57e7-ce83-4e1f-9b70-056fabd1852e" providerId="ADAL" clId="{3D1EB1FC-D8C3-485F-A5FA-1D15E4A3210F}" dt="2023-05-01T22:27:03.161" v="3373" actId="1076"/>
          <ac:picMkLst>
            <pc:docMk/>
            <pc:sldMk cId="3763755476" sldId="282"/>
            <ac:picMk id="6" creationId="{14DC22C7-386B-0C9B-8061-761E2C214D5F}"/>
          </ac:picMkLst>
        </pc:picChg>
        <pc:picChg chg="add mod">
          <ac:chgData name="Yap, Sau-Qwan [AN S]" userId="9eeb57e7-ce83-4e1f-9b70-056fabd1852e" providerId="ADAL" clId="{3D1EB1FC-D8C3-485F-A5FA-1D15E4A3210F}" dt="2023-05-01T22:35:31.912" v="3427" actId="14100"/>
          <ac:picMkLst>
            <pc:docMk/>
            <pc:sldMk cId="3763755476" sldId="282"/>
            <ac:picMk id="7" creationId="{4A43C0F9-E0E6-5DF5-28B1-6726DC78F868}"/>
          </ac:picMkLst>
        </pc:picChg>
        <pc:cxnChg chg="del mod">
          <ac:chgData name="Yap, Sau-Qwan [AN S]" userId="9eeb57e7-ce83-4e1f-9b70-056fabd1852e" providerId="ADAL" clId="{3D1EB1FC-D8C3-485F-A5FA-1D15E4A3210F}" dt="2023-05-01T22:32:35.682" v="3410" actId="478"/>
          <ac:cxnSpMkLst>
            <pc:docMk/>
            <pc:sldMk cId="3763755476" sldId="282"/>
            <ac:cxnSpMk id="17" creationId="{6E24B081-A38A-D647-2F5A-621C4A93E7DB}"/>
          </ac:cxnSpMkLst>
        </pc:cxnChg>
        <pc:cxnChg chg="del mod">
          <ac:chgData name="Yap, Sau-Qwan [AN S]" userId="9eeb57e7-ce83-4e1f-9b70-056fabd1852e" providerId="ADAL" clId="{3D1EB1FC-D8C3-485F-A5FA-1D15E4A3210F}" dt="2023-05-01T22:32:34.337" v="3409" actId="478"/>
          <ac:cxnSpMkLst>
            <pc:docMk/>
            <pc:sldMk cId="3763755476" sldId="282"/>
            <ac:cxnSpMk id="19" creationId="{BE7876E4-5464-918F-5AD4-1526FEAACA0C}"/>
          </ac:cxnSpMkLst>
        </pc:cxnChg>
        <pc:cxnChg chg="del mod">
          <ac:chgData name="Yap, Sau-Qwan [AN S]" userId="9eeb57e7-ce83-4e1f-9b70-056fabd1852e" providerId="ADAL" clId="{3D1EB1FC-D8C3-485F-A5FA-1D15E4A3210F}" dt="2023-05-01T22:32:40.189" v="3412" actId="478"/>
          <ac:cxnSpMkLst>
            <pc:docMk/>
            <pc:sldMk cId="3763755476" sldId="282"/>
            <ac:cxnSpMk id="35" creationId="{38C0CBEA-BD5E-54AE-FC34-C7C64AF07F04}"/>
          </ac:cxnSpMkLst>
        </pc:cxnChg>
        <pc:cxnChg chg="del mod">
          <ac:chgData name="Yap, Sau-Qwan [AN S]" userId="9eeb57e7-ce83-4e1f-9b70-056fabd1852e" providerId="ADAL" clId="{3D1EB1FC-D8C3-485F-A5FA-1D15E4A3210F}" dt="2023-05-01T22:32:59.775" v="3416" actId="478"/>
          <ac:cxnSpMkLst>
            <pc:docMk/>
            <pc:sldMk cId="3763755476" sldId="282"/>
            <ac:cxnSpMk id="36" creationId="{924CB183-077B-4C7B-C12A-9D642F31EBFD}"/>
          </ac:cxnSpMkLst>
        </pc:cxnChg>
      </pc:sldChg>
      <pc:sldChg chg="addSp delSp modSp new mod modNotesTx">
        <pc:chgData name="Yap, Sau-Qwan [AN S]" userId="9eeb57e7-ce83-4e1f-9b70-056fabd1852e" providerId="ADAL" clId="{3D1EB1FC-D8C3-485F-A5FA-1D15E4A3210F}" dt="2023-05-02T14:09:30.857" v="4816" actId="20577"/>
        <pc:sldMkLst>
          <pc:docMk/>
          <pc:sldMk cId="2320286506" sldId="283"/>
        </pc:sldMkLst>
        <pc:spChg chg="add del">
          <ac:chgData name="Yap, Sau-Qwan [AN S]" userId="9eeb57e7-ce83-4e1f-9b70-056fabd1852e" providerId="ADAL" clId="{3D1EB1FC-D8C3-485F-A5FA-1D15E4A3210F}" dt="2023-05-01T22:43:50.918" v="3464" actId="22"/>
          <ac:spMkLst>
            <pc:docMk/>
            <pc:sldMk cId="2320286506" sldId="283"/>
            <ac:spMk id="3" creationId="{8BF1879C-17FC-F3D5-C424-AD22247CE428}"/>
          </ac:spMkLst>
        </pc:spChg>
        <pc:spChg chg="add mod">
          <ac:chgData name="Yap, Sau-Qwan [AN S]" userId="9eeb57e7-ce83-4e1f-9b70-056fabd1852e" providerId="ADAL" clId="{3D1EB1FC-D8C3-485F-A5FA-1D15E4A3210F}" dt="2023-05-01T22:44:22.608" v="3472" actId="14100"/>
          <ac:spMkLst>
            <pc:docMk/>
            <pc:sldMk cId="2320286506" sldId="283"/>
            <ac:spMk id="5" creationId="{2E68298E-42B9-A4B9-CFCF-860EAA78175B}"/>
          </ac:spMkLst>
        </pc:spChg>
        <pc:spChg chg="add del">
          <ac:chgData name="Yap, Sau-Qwan [AN S]" userId="9eeb57e7-ce83-4e1f-9b70-056fabd1852e" providerId="ADAL" clId="{3D1EB1FC-D8C3-485F-A5FA-1D15E4A3210F}" dt="2023-05-01T22:47:24.913" v="3537" actId="22"/>
          <ac:spMkLst>
            <pc:docMk/>
            <pc:sldMk cId="2320286506" sldId="283"/>
            <ac:spMk id="9" creationId="{DB37B469-63EF-A0A6-3D84-7EDD74C202BD}"/>
          </ac:spMkLst>
        </pc:spChg>
        <pc:spChg chg="add mod">
          <ac:chgData name="Yap, Sau-Qwan [AN S]" userId="9eeb57e7-ce83-4e1f-9b70-056fabd1852e" providerId="ADAL" clId="{3D1EB1FC-D8C3-485F-A5FA-1D15E4A3210F}" dt="2023-05-01T22:47:47.159" v="3540" actId="2711"/>
          <ac:spMkLst>
            <pc:docMk/>
            <pc:sldMk cId="2320286506" sldId="283"/>
            <ac:spMk id="11" creationId="{A5087D96-9799-1777-7B92-B7D4ED7FDC50}"/>
          </ac:spMkLst>
        </pc:spChg>
        <pc:spChg chg="add mod">
          <ac:chgData name="Yap, Sau-Qwan [AN S]" userId="9eeb57e7-ce83-4e1f-9b70-056fabd1852e" providerId="ADAL" clId="{3D1EB1FC-D8C3-485F-A5FA-1D15E4A3210F}" dt="2023-05-01T22:49:14.434" v="3547" actId="14100"/>
          <ac:spMkLst>
            <pc:docMk/>
            <pc:sldMk cId="2320286506" sldId="283"/>
            <ac:spMk id="12" creationId="{747A8CC9-7DC8-A171-7FAD-BF7241973291}"/>
          </ac:spMkLst>
        </pc:spChg>
        <pc:spChg chg="add mod">
          <ac:chgData name="Yap, Sau-Qwan [AN S]" userId="9eeb57e7-ce83-4e1f-9b70-056fabd1852e" providerId="ADAL" clId="{3D1EB1FC-D8C3-485F-A5FA-1D15E4A3210F}" dt="2023-05-01T22:50:15.208" v="3552" actId="14100"/>
          <ac:spMkLst>
            <pc:docMk/>
            <pc:sldMk cId="2320286506" sldId="283"/>
            <ac:spMk id="13" creationId="{3274E951-D4B4-C5F5-EB2B-5FF671765AF0}"/>
          </ac:spMkLst>
        </pc:spChg>
        <pc:picChg chg="add mod">
          <ac:chgData name="Yap, Sau-Qwan [AN S]" userId="9eeb57e7-ce83-4e1f-9b70-056fabd1852e" providerId="ADAL" clId="{3D1EB1FC-D8C3-485F-A5FA-1D15E4A3210F}" dt="2023-05-01T22:47:01.006" v="3532" actId="1076"/>
          <ac:picMkLst>
            <pc:docMk/>
            <pc:sldMk cId="2320286506" sldId="283"/>
            <ac:picMk id="6" creationId="{8F84082C-3C18-C03D-5754-4703B230C1B7}"/>
          </ac:picMkLst>
        </pc:picChg>
        <pc:picChg chg="add mod">
          <ac:chgData name="Yap, Sau-Qwan [AN S]" userId="9eeb57e7-ce83-4e1f-9b70-056fabd1852e" providerId="ADAL" clId="{3D1EB1FC-D8C3-485F-A5FA-1D15E4A3210F}" dt="2023-05-01T22:47:05.657" v="3533" actId="14100"/>
          <ac:picMkLst>
            <pc:docMk/>
            <pc:sldMk cId="2320286506" sldId="283"/>
            <ac:picMk id="7" creationId="{277C00E0-5AE9-A4E9-75A5-38018C3D2916}"/>
          </ac:picMkLst>
        </pc:picChg>
      </pc:sldChg>
      <pc:sldChg chg="delSp add del mod">
        <pc:chgData name="Yap, Sau-Qwan [AN S]" userId="9eeb57e7-ce83-4e1f-9b70-056fabd1852e" providerId="ADAL" clId="{3D1EB1FC-D8C3-485F-A5FA-1D15E4A3210F}" dt="2023-05-01T22:33:16.158" v="3419" actId="2696"/>
        <pc:sldMkLst>
          <pc:docMk/>
          <pc:sldMk cId="3266534387" sldId="283"/>
        </pc:sldMkLst>
        <pc:spChg chg="del">
          <ac:chgData name="Yap, Sau-Qwan [AN S]" userId="9eeb57e7-ce83-4e1f-9b70-056fabd1852e" providerId="ADAL" clId="{3D1EB1FC-D8C3-485F-A5FA-1D15E4A3210F}" dt="2023-05-01T22:30:12.180" v="3396" actId="478"/>
          <ac:spMkLst>
            <pc:docMk/>
            <pc:sldMk cId="3266534387" sldId="283"/>
            <ac:spMk id="5" creationId="{3F13E10F-4B51-777A-4B21-2679B8D0A9C2}"/>
          </ac:spMkLst>
        </pc:spChg>
        <pc:spChg chg="del">
          <ac:chgData name="Yap, Sau-Qwan [AN S]" userId="9eeb57e7-ce83-4e1f-9b70-056fabd1852e" providerId="ADAL" clId="{3D1EB1FC-D8C3-485F-A5FA-1D15E4A3210F}" dt="2023-05-01T22:33:12.485" v="3418" actId="21"/>
          <ac:spMkLst>
            <pc:docMk/>
            <pc:sldMk cId="3266534387" sldId="283"/>
            <ac:spMk id="11" creationId="{67425664-E83A-8391-C9D9-377CDE5C37BC}"/>
          </ac:spMkLst>
        </pc:spChg>
        <pc:spChg chg="del">
          <ac:chgData name="Yap, Sau-Qwan [AN S]" userId="9eeb57e7-ce83-4e1f-9b70-056fabd1852e" providerId="ADAL" clId="{3D1EB1FC-D8C3-485F-A5FA-1D15E4A3210F}" dt="2023-05-01T22:29:58.666" v="3393" actId="478"/>
          <ac:spMkLst>
            <pc:docMk/>
            <pc:sldMk cId="3266534387" sldId="283"/>
            <ac:spMk id="25" creationId="{AEEC438C-AFB8-A0BC-EE70-364AD1421D3F}"/>
          </ac:spMkLst>
        </pc:spChg>
        <pc:spChg chg="del">
          <ac:chgData name="Yap, Sau-Qwan [AN S]" userId="9eeb57e7-ce83-4e1f-9b70-056fabd1852e" providerId="ADAL" clId="{3D1EB1FC-D8C3-485F-A5FA-1D15E4A3210F}" dt="2023-05-01T22:29:56.311" v="3392" actId="478"/>
          <ac:spMkLst>
            <pc:docMk/>
            <pc:sldMk cId="3266534387" sldId="283"/>
            <ac:spMk id="27" creationId="{DC529547-02CA-D0EA-3861-79E8E4A4E42C}"/>
          </ac:spMkLst>
        </pc:spChg>
        <pc:spChg chg="del">
          <ac:chgData name="Yap, Sau-Qwan [AN S]" userId="9eeb57e7-ce83-4e1f-9b70-056fabd1852e" providerId="ADAL" clId="{3D1EB1FC-D8C3-485F-A5FA-1D15E4A3210F}" dt="2023-05-01T22:30:01.106" v="3394" actId="478"/>
          <ac:spMkLst>
            <pc:docMk/>
            <pc:sldMk cId="3266534387" sldId="283"/>
            <ac:spMk id="28" creationId="{62F2097E-33D1-C00C-CECC-C1DCD8027301}"/>
          </ac:spMkLst>
        </pc:spChg>
        <pc:spChg chg="del">
          <ac:chgData name="Yap, Sau-Qwan [AN S]" userId="9eeb57e7-ce83-4e1f-9b70-056fabd1852e" providerId="ADAL" clId="{3D1EB1FC-D8C3-485F-A5FA-1D15E4A3210F}" dt="2023-05-01T22:30:02.469" v="3395" actId="478"/>
          <ac:spMkLst>
            <pc:docMk/>
            <pc:sldMk cId="3266534387" sldId="283"/>
            <ac:spMk id="29" creationId="{828B6D27-118F-CF9D-6C4D-452755C4F99D}"/>
          </ac:spMkLst>
        </pc:spChg>
      </pc:sldChg>
      <pc:sldChg chg="addSp delSp modSp add mod modNotesTx">
        <pc:chgData name="Yap, Sau-Qwan [AN S]" userId="9eeb57e7-ce83-4e1f-9b70-056fabd1852e" providerId="ADAL" clId="{3D1EB1FC-D8C3-485F-A5FA-1D15E4A3210F}" dt="2023-05-02T01:43:48.674" v="4462" actId="20577"/>
        <pc:sldMkLst>
          <pc:docMk/>
          <pc:sldMk cId="1300488553" sldId="284"/>
        </pc:sldMkLst>
        <pc:spChg chg="mod">
          <ac:chgData name="Yap, Sau-Qwan [AN S]" userId="9eeb57e7-ce83-4e1f-9b70-056fabd1852e" providerId="ADAL" clId="{3D1EB1FC-D8C3-485F-A5FA-1D15E4A3210F}" dt="2023-05-01T23:38:33.171" v="3699" actId="1076"/>
          <ac:spMkLst>
            <pc:docMk/>
            <pc:sldMk cId="1300488553" sldId="284"/>
            <ac:spMk id="3" creationId="{402376D2-CC6B-7ECE-2D5E-105BE9967DA1}"/>
          </ac:spMkLst>
        </pc:spChg>
        <pc:spChg chg="add del">
          <ac:chgData name="Yap, Sau-Qwan [AN S]" userId="9eeb57e7-ce83-4e1f-9b70-056fabd1852e" providerId="ADAL" clId="{3D1EB1FC-D8C3-485F-A5FA-1D15E4A3210F}" dt="2023-05-01T23:31:48.012" v="3563" actId="22"/>
          <ac:spMkLst>
            <pc:docMk/>
            <pc:sldMk cId="1300488553" sldId="284"/>
            <ac:spMk id="5" creationId="{3A10FCD6-0AAE-53AF-9EE7-460A39A84525}"/>
          </ac:spMkLst>
        </pc:spChg>
        <pc:spChg chg="del">
          <ac:chgData name="Yap, Sau-Qwan [AN S]" userId="9eeb57e7-ce83-4e1f-9b70-056fabd1852e" providerId="ADAL" clId="{3D1EB1FC-D8C3-485F-A5FA-1D15E4A3210F}" dt="2023-05-01T23:31:10.902" v="3559" actId="478"/>
          <ac:spMkLst>
            <pc:docMk/>
            <pc:sldMk cId="1300488553" sldId="284"/>
            <ac:spMk id="8" creationId="{600DCA92-B351-D51D-3CD0-C642EBEA7098}"/>
          </ac:spMkLst>
        </pc:spChg>
        <pc:spChg chg="mod">
          <ac:chgData name="Yap, Sau-Qwan [AN S]" userId="9eeb57e7-ce83-4e1f-9b70-056fabd1852e" providerId="ADAL" clId="{3D1EB1FC-D8C3-485F-A5FA-1D15E4A3210F}" dt="2023-05-01T23:32:45.390" v="3572" actId="14100"/>
          <ac:spMkLst>
            <pc:docMk/>
            <pc:sldMk cId="1300488553" sldId="284"/>
            <ac:spMk id="9" creationId="{B2705757-8716-AEB5-FA2C-A77376258533}"/>
          </ac:spMkLst>
        </pc:spChg>
        <pc:spChg chg="mod">
          <ac:chgData name="Yap, Sau-Qwan [AN S]" userId="9eeb57e7-ce83-4e1f-9b70-056fabd1852e" providerId="ADAL" clId="{3D1EB1FC-D8C3-485F-A5FA-1D15E4A3210F}" dt="2023-05-01T23:37:11.517" v="3590" actId="14100"/>
          <ac:spMkLst>
            <pc:docMk/>
            <pc:sldMk cId="1300488553" sldId="284"/>
            <ac:spMk id="11" creationId="{814CECEA-0F38-2D31-B50E-440C351DD05A}"/>
          </ac:spMkLst>
        </pc:spChg>
        <pc:spChg chg="add mod">
          <ac:chgData name="Yap, Sau-Qwan [AN S]" userId="9eeb57e7-ce83-4e1f-9b70-056fabd1852e" providerId="ADAL" clId="{3D1EB1FC-D8C3-485F-A5FA-1D15E4A3210F}" dt="2023-05-01T23:32:01.309" v="3567" actId="1076"/>
          <ac:spMkLst>
            <pc:docMk/>
            <pc:sldMk cId="1300488553" sldId="284"/>
            <ac:spMk id="12" creationId="{33E8E76F-F0FB-AD51-E93D-BA366CF9C737}"/>
          </ac:spMkLst>
        </pc:spChg>
        <pc:spChg chg="del">
          <ac:chgData name="Yap, Sau-Qwan [AN S]" userId="9eeb57e7-ce83-4e1f-9b70-056fabd1852e" providerId="ADAL" clId="{3D1EB1FC-D8C3-485F-A5FA-1D15E4A3210F}" dt="2023-05-01T23:31:12.855" v="3560" actId="478"/>
          <ac:spMkLst>
            <pc:docMk/>
            <pc:sldMk cId="1300488553" sldId="284"/>
            <ac:spMk id="13" creationId="{09CE5BCA-9ED8-0727-E14B-A031BFF2E6D3}"/>
          </ac:spMkLst>
        </pc:spChg>
        <pc:spChg chg="add mod">
          <ac:chgData name="Yap, Sau-Qwan [AN S]" userId="9eeb57e7-ce83-4e1f-9b70-056fabd1852e" providerId="ADAL" clId="{3D1EB1FC-D8C3-485F-A5FA-1D15E4A3210F}" dt="2023-05-01T23:38:46.532" v="3700" actId="1076"/>
          <ac:spMkLst>
            <pc:docMk/>
            <pc:sldMk cId="1300488553" sldId="284"/>
            <ac:spMk id="16" creationId="{D414F4FF-44E6-1F70-F9E4-94630C0209E5}"/>
          </ac:spMkLst>
        </pc:spChg>
        <pc:picChg chg="add mod">
          <ac:chgData name="Yap, Sau-Qwan [AN S]" userId="9eeb57e7-ce83-4e1f-9b70-056fabd1852e" providerId="ADAL" clId="{3D1EB1FC-D8C3-485F-A5FA-1D15E4A3210F}" dt="2023-05-01T23:32:11.025" v="3570" actId="14100"/>
          <ac:picMkLst>
            <pc:docMk/>
            <pc:sldMk cId="1300488553" sldId="284"/>
            <ac:picMk id="2" creationId="{8CF777AD-99A9-FD36-70F1-421762A0E481}"/>
          </ac:picMkLst>
        </pc:picChg>
        <pc:picChg chg="del">
          <ac:chgData name="Yap, Sau-Qwan [AN S]" userId="9eeb57e7-ce83-4e1f-9b70-056fabd1852e" providerId="ADAL" clId="{3D1EB1FC-D8C3-485F-A5FA-1D15E4A3210F}" dt="2023-05-01T23:31:04.582" v="3556" actId="478"/>
          <ac:picMkLst>
            <pc:docMk/>
            <pc:sldMk cId="1300488553" sldId="284"/>
            <ac:picMk id="6" creationId="{14DC22C7-386B-0C9B-8061-761E2C214D5F}"/>
          </ac:picMkLst>
        </pc:picChg>
        <pc:picChg chg="del mod">
          <ac:chgData name="Yap, Sau-Qwan [AN S]" userId="9eeb57e7-ce83-4e1f-9b70-056fabd1852e" providerId="ADAL" clId="{3D1EB1FC-D8C3-485F-A5FA-1D15E4A3210F}" dt="2023-05-01T23:31:06.352" v="3558" actId="478"/>
          <ac:picMkLst>
            <pc:docMk/>
            <pc:sldMk cId="1300488553" sldId="284"/>
            <ac:picMk id="7" creationId="{4A43C0F9-E0E6-5DF5-28B1-6726DC78F868}"/>
          </ac:picMkLst>
        </pc:picChg>
        <pc:picChg chg="add mod">
          <ac:chgData name="Yap, Sau-Qwan [AN S]" userId="9eeb57e7-ce83-4e1f-9b70-056fabd1852e" providerId="ADAL" clId="{3D1EB1FC-D8C3-485F-A5FA-1D15E4A3210F}" dt="2023-05-01T23:35:53.776" v="3586" actId="1076"/>
          <ac:picMkLst>
            <pc:docMk/>
            <pc:sldMk cId="1300488553" sldId="284"/>
            <ac:picMk id="14" creationId="{9BF115EB-A3F3-9E94-5494-D1B218CF0734}"/>
          </ac:picMkLst>
        </pc:picChg>
      </pc:sldChg>
      <pc:sldChg chg="addSp delSp modSp add mod modNotesTx">
        <pc:chgData name="Yap, Sau-Qwan [AN S]" userId="9eeb57e7-ce83-4e1f-9b70-056fabd1852e" providerId="ADAL" clId="{3D1EB1FC-D8C3-485F-A5FA-1D15E4A3210F}" dt="2023-05-02T14:05:28.062" v="4742" actId="20577"/>
        <pc:sldMkLst>
          <pc:docMk/>
          <pc:sldMk cId="1707526311" sldId="285"/>
        </pc:sldMkLst>
        <pc:spChg chg="del">
          <ac:chgData name="Yap, Sau-Qwan [AN S]" userId="9eeb57e7-ce83-4e1f-9b70-056fabd1852e" providerId="ADAL" clId="{3D1EB1FC-D8C3-485F-A5FA-1D15E4A3210F}" dt="2023-05-01T23:41:30.167" v="3708" actId="478"/>
          <ac:spMkLst>
            <pc:docMk/>
            <pc:sldMk cId="1707526311" sldId="285"/>
            <ac:spMk id="2" creationId="{C451419A-27C9-3428-3DE5-C523F48F90F5}"/>
          </ac:spMkLst>
        </pc:spChg>
        <pc:spChg chg="del">
          <ac:chgData name="Yap, Sau-Qwan [AN S]" userId="9eeb57e7-ce83-4e1f-9b70-056fabd1852e" providerId="ADAL" clId="{3D1EB1FC-D8C3-485F-A5FA-1D15E4A3210F}" dt="2023-05-01T23:41:52.281" v="3721" actId="478"/>
          <ac:spMkLst>
            <pc:docMk/>
            <pc:sldMk cId="1707526311" sldId="285"/>
            <ac:spMk id="5" creationId="{3F13E10F-4B51-777A-4B21-2679B8D0A9C2}"/>
          </ac:spMkLst>
        </pc:spChg>
        <pc:spChg chg="del">
          <ac:chgData name="Yap, Sau-Qwan [AN S]" userId="9eeb57e7-ce83-4e1f-9b70-056fabd1852e" providerId="ADAL" clId="{3D1EB1FC-D8C3-485F-A5FA-1D15E4A3210F}" dt="2023-05-01T23:40:58.300" v="3706" actId="478"/>
          <ac:spMkLst>
            <pc:docMk/>
            <pc:sldMk cId="1707526311" sldId="285"/>
            <ac:spMk id="8" creationId="{BEA3FC6B-6AB8-93CA-EB56-5633E135618C}"/>
          </ac:spMkLst>
        </pc:spChg>
        <pc:spChg chg="del">
          <ac:chgData name="Yap, Sau-Qwan [AN S]" userId="9eeb57e7-ce83-4e1f-9b70-056fabd1852e" providerId="ADAL" clId="{3D1EB1FC-D8C3-485F-A5FA-1D15E4A3210F}" dt="2023-05-01T23:41:00.344" v="3707" actId="478"/>
          <ac:spMkLst>
            <pc:docMk/>
            <pc:sldMk cId="1707526311" sldId="285"/>
            <ac:spMk id="11" creationId="{67425664-E83A-8391-C9D9-377CDE5C37BC}"/>
          </ac:spMkLst>
        </pc:spChg>
        <pc:spChg chg="add mod">
          <ac:chgData name="Yap, Sau-Qwan [AN S]" userId="9eeb57e7-ce83-4e1f-9b70-056fabd1852e" providerId="ADAL" clId="{3D1EB1FC-D8C3-485F-A5FA-1D15E4A3210F}" dt="2023-05-01T23:46:49.003" v="3761" actId="1076"/>
          <ac:spMkLst>
            <pc:docMk/>
            <pc:sldMk cId="1707526311" sldId="285"/>
            <ac:spMk id="12" creationId="{40EC0615-5586-AC82-448A-7B13797860BC}"/>
          </ac:spMkLst>
        </pc:spChg>
        <pc:spChg chg="add mod">
          <ac:chgData name="Yap, Sau-Qwan [AN S]" userId="9eeb57e7-ce83-4e1f-9b70-056fabd1852e" providerId="ADAL" clId="{3D1EB1FC-D8C3-485F-A5FA-1D15E4A3210F}" dt="2023-05-01T23:45:12.857" v="3747" actId="1076"/>
          <ac:spMkLst>
            <pc:docMk/>
            <pc:sldMk cId="1707526311" sldId="285"/>
            <ac:spMk id="13" creationId="{55824B47-C7E8-7733-048C-3538A7355FD6}"/>
          </ac:spMkLst>
        </pc:spChg>
        <pc:spChg chg="add mod">
          <ac:chgData name="Yap, Sau-Qwan [AN S]" userId="9eeb57e7-ce83-4e1f-9b70-056fabd1852e" providerId="ADAL" clId="{3D1EB1FC-D8C3-485F-A5FA-1D15E4A3210F}" dt="2023-05-01T23:47:06.979" v="3764" actId="1076"/>
          <ac:spMkLst>
            <pc:docMk/>
            <pc:sldMk cId="1707526311" sldId="285"/>
            <ac:spMk id="20" creationId="{C531D588-40AD-6B24-C510-A676E0D7FFD1}"/>
          </ac:spMkLst>
        </pc:spChg>
        <pc:spChg chg="add mod">
          <ac:chgData name="Yap, Sau-Qwan [AN S]" userId="9eeb57e7-ce83-4e1f-9b70-056fabd1852e" providerId="ADAL" clId="{3D1EB1FC-D8C3-485F-A5FA-1D15E4A3210F}" dt="2023-05-01T23:48:45.501" v="3768" actId="1076"/>
          <ac:spMkLst>
            <pc:docMk/>
            <pc:sldMk cId="1707526311" sldId="285"/>
            <ac:spMk id="22" creationId="{909C43AB-AB9C-7607-25DC-19E344968B6E}"/>
          </ac:spMkLst>
        </pc:spChg>
        <pc:spChg chg="add del mod">
          <ac:chgData name="Yap, Sau-Qwan [AN S]" userId="9eeb57e7-ce83-4e1f-9b70-056fabd1852e" providerId="ADAL" clId="{3D1EB1FC-D8C3-485F-A5FA-1D15E4A3210F}" dt="2023-05-01T23:41:38.821" v="3714" actId="478"/>
          <ac:spMkLst>
            <pc:docMk/>
            <pc:sldMk cId="1707526311" sldId="285"/>
            <ac:spMk id="25" creationId="{AEEC438C-AFB8-A0BC-EE70-364AD1421D3F}"/>
          </ac:spMkLst>
        </pc:spChg>
        <pc:spChg chg="del">
          <ac:chgData name="Yap, Sau-Qwan [AN S]" userId="9eeb57e7-ce83-4e1f-9b70-056fabd1852e" providerId="ADAL" clId="{3D1EB1FC-D8C3-485F-A5FA-1D15E4A3210F}" dt="2023-05-01T23:41:41.501" v="3715" actId="478"/>
          <ac:spMkLst>
            <pc:docMk/>
            <pc:sldMk cId="1707526311" sldId="285"/>
            <ac:spMk id="27" creationId="{DC529547-02CA-D0EA-3861-79E8E4A4E42C}"/>
          </ac:spMkLst>
        </pc:spChg>
        <pc:spChg chg="del">
          <ac:chgData name="Yap, Sau-Qwan [AN S]" userId="9eeb57e7-ce83-4e1f-9b70-056fabd1852e" providerId="ADAL" clId="{3D1EB1FC-D8C3-485F-A5FA-1D15E4A3210F}" dt="2023-05-01T23:41:43.428" v="3716" actId="478"/>
          <ac:spMkLst>
            <pc:docMk/>
            <pc:sldMk cId="1707526311" sldId="285"/>
            <ac:spMk id="28" creationId="{62F2097E-33D1-C00C-CECC-C1DCD8027301}"/>
          </ac:spMkLst>
        </pc:spChg>
        <pc:spChg chg="del">
          <ac:chgData name="Yap, Sau-Qwan [AN S]" userId="9eeb57e7-ce83-4e1f-9b70-056fabd1852e" providerId="ADAL" clId="{3D1EB1FC-D8C3-485F-A5FA-1D15E4A3210F}" dt="2023-05-01T23:41:46.735" v="3717" actId="478"/>
          <ac:spMkLst>
            <pc:docMk/>
            <pc:sldMk cId="1707526311" sldId="285"/>
            <ac:spMk id="29" creationId="{828B6D27-118F-CF9D-6C4D-452755C4F99D}"/>
          </ac:spMkLst>
        </pc:spChg>
        <pc:spChg chg="del">
          <ac:chgData name="Yap, Sau-Qwan [AN S]" userId="9eeb57e7-ce83-4e1f-9b70-056fabd1852e" providerId="ADAL" clId="{3D1EB1FC-D8C3-485F-A5FA-1D15E4A3210F}" dt="2023-05-01T23:41:58.845" v="3724" actId="478"/>
          <ac:spMkLst>
            <pc:docMk/>
            <pc:sldMk cId="1707526311" sldId="285"/>
            <ac:spMk id="30" creationId="{04289126-FE94-3C2B-7709-D0C3D6E373FE}"/>
          </ac:spMkLst>
        </pc:spChg>
        <pc:spChg chg="mod">
          <ac:chgData name="Yap, Sau-Qwan [AN S]" userId="9eeb57e7-ce83-4e1f-9b70-056fabd1852e" providerId="ADAL" clId="{3D1EB1FC-D8C3-485F-A5FA-1D15E4A3210F}" dt="2023-05-01T23:43:27.571" v="3736" actId="1076"/>
          <ac:spMkLst>
            <pc:docMk/>
            <pc:sldMk cId="1707526311" sldId="285"/>
            <ac:spMk id="32" creationId="{92DBCBE2-6A58-FAC1-304F-885F39D09411}"/>
          </ac:spMkLst>
        </pc:spChg>
        <pc:spChg chg="del">
          <ac:chgData name="Yap, Sau-Qwan [AN S]" userId="9eeb57e7-ce83-4e1f-9b70-056fabd1852e" providerId="ADAL" clId="{3D1EB1FC-D8C3-485F-A5FA-1D15E4A3210F}" dt="2023-05-01T23:42:01.344" v="3725" actId="478"/>
          <ac:spMkLst>
            <pc:docMk/>
            <pc:sldMk cId="1707526311" sldId="285"/>
            <ac:spMk id="33" creationId="{C6469A37-8BF8-2C90-36B0-1A2834980F2D}"/>
          </ac:spMkLst>
        </pc:spChg>
        <pc:spChg chg="del">
          <ac:chgData name="Yap, Sau-Qwan [AN S]" userId="9eeb57e7-ce83-4e1f-9b70-056fabd1852e" providerId="ADAL" clId="{3D1EB1FC-D8C3-485F-A5FA-1D15E4A3210F}" dt="2023-05-01T23:42:03.261" v="3726" actId="478"/>
          <ac:spMkLst>
            <pc:docMk/>
            <pc:sldMk cId="1707526311" sldId="285"/>
            <ac:spMk id="34" creationId="{0AB12176-B3F2-C358-DF9D-97E9BA37043C}"/>
          </ac:spMkLst>
        </pc:spChg>
        <pc:picChg chg="del">
          <ac:chgData name="Yap, Sau-Qwan [AN S]" userId="9eeb57e7-ce83-4e1f-9b70-056fabd1852e" providerId="ADAL" clId="{3D1EB1FC-D8C3-485F-A5FA-1D15E4A3210F}" dt="2023-05-01T23:40:46.854" v="3703" actId="478"/>
          <ac:picMkLst>
            <pc:docMk/>
            <pc:sldMk cId="1707526311" sldId="285"/>
            <ac:picMk id="4" creationId="{8CF777AD-99A9-FD36-70F1-421762A0E481}"/>
          </ac:picMkLst>
        </pc:picChg>
        <pc:picChg chg="add mod">
          <ac:chgData name="Yap, Sau-Qwan [AN S]" userId="9eeb57e7-ce83-4e1f-9b70-056fabd1852e" providerId="ADAL" clId="{3D1EB1FC-D8C3-485F-A5FA-1D15E4A3210F}" dt="2023-05-01T23:45:43.935" v="3751" actId="1076"/>
          <ac:picMkLst>
            <pc:docMk/>
            <pc:sldMk cId="1707526311" sldId="285"/>
            <ac:picMk id="6" creationId="{1874557A-EA86-944C-1B23-59DA5CB4982B}"/>
          </ac:picMkLst>
        </pc:picChg>
        <pc:picChg chg="del">
          <ac:chgData name="Yap, Sau-Qwan [AN S]" userId="9eeb57e7-ce83-4e1f-9b70-056fabd1852e" providerId="ADAL" clId="{3D1EB1FC-D8C3-485F-A5FA-1D15E4A3210F}" dt="2023-05-01T23:41:35.587" v="3711" actId="478"/>
          <ac:picMkLst>
            <pc:docMk/>
            <pc:sldMk cId="1707526311" sldId="285"/>
            <ac:picMk id="9" creationId="{2945E349-6209-4F22-DFD5-ED698D692F1B}"/>
          </ac:picMkLst>
        </pc:picChg>
        <pc:picChg chg="add mod">
          <ac:chgData name="Yap, Sau-Qwan [AN S]" userId="9eeb57e7-ce83-4e1f-9b70-056fabd1852e" providerId="ADAL" clId="{3D1EB1FC-D8C3-485F-A5FA-1D15E4A3210F}" dt="2023-05-01T23:46:00.462" v="3755" actId="14100"/>
          <ac:picMkLst>
            <pc:docMk/>
            <pc:sldMk cId="1707526311" sldId="285"/>
            <ac:picMk id="15" creationId="{3748A400-C7D8-0846-F24E-E2FA61E53C63}"/>
          </ac:picMkLst>
        </pc:picChg>
        <pc:cxnChg chg="del">
          <ac:chgData name="Yap, Sau-Qwan [AN S]" userId="9eeb57e7-ce83-4e1f-9b70-056fabd1852e" providerId="ADAL" clId="{3D1EB1FC-D8C3-485F-A5FA-1D15E4A3210F}" dt="2023-05-01T23:41:50.559" v="3720" actId="478"/>
          <ac:cxnSpMkLst>
            <pc:docMk/>
            <pc:sldMk cId="1707526311" sldId="285"/>
            <ac:cxnSpMk id="14" creationId="{46FF6AD4-9CBC-D5F9-9E1A-3DC10167D76C}"/>
          </ac:cxnSpMkLst>
        </pc:cxnChg>
        <pc:cxnChg chg="del">
          <ac:chgData name="Yap, Sau-Qwan [AN S]" userId="9eeb57e7-ce83-4e1f-9b70-056fabd1852e" providerId="ADAL" clId="{3D1EB1FC-D8C3-485F-A5FA-1D15E4A3210F}" dt="2023-05-01T23:41:47.982" v="3718" actId="478"/>
          <ac:cxnSpMkLst>
            <pc:docMk/>
            <pc:sldMk cId="1707526311" sldId="285"/>
            <ac:cxnSpMk id="16" creationId="{38A953A5-D02F-CB00-26AC-71B0F29BFDC0}"/>
          </ac:cxnSpMkLst>
        </pc:cxnChg>
        <pc:cxnChg chg="add mod">
          <ac:chgData name="Yap, Sau-Qwan [AN S]" userId="9eeb57e7-ce83-4e1f-9b70-056fabd1852e" providerId="ADAL" clId="{3D1EB1FC-D8C3-485F-A5FA-1D15E4A3210F}" dt="2023-05-01T23:46:25.466" v="3758" actId="14100"/>
          <ac:cxnSpMkLst>
            <pc:docMk/>
            <pc:sldMk cId="1707526311" sldId="285"/>
            <ac:cxnSpMk id="17" creationId="{E58B0590-AC78-B1D9-43E1-8F3C652F045E}"/>
          </ac:cxnSpMkLst>
        </pc:cxnChg>
        <pc:cxnChg chg="del">
          <ac:chgData name="Yap, Sau-Qwan [AN S]" userId="9eeb57e7-ce83-4e1f-9b70-056fabd1852e" providerId="ADAL" clId="{3D1EB1FC-D8C3-485F-A5FA-1D15E4A3210F}" dt="2023-05-01T23:41:49.381" v="3719" actId="478"/>
          <ac:cxnSpMkLst>
            <pc:docMk/>
            <pc:sldMk cId="1707526311" sldId="285"/>
            <ac:cxnSpMk id="18" creationId="{21C26B59-6016-2F54-E7C5-FB0A9E78F7A4}"/>
          </ac:cxnSpMkLst>
        </pc:cxnChg>
        <pc:cxnChg chg="del">
          <ac:chgData name="Yap, Sau-Qwan [AN S]" userId="9eeb57e7-ce83-4e1f-9b70-056fabd1852e" providerId="ADAL" clId="{3D1EB1FC-D8C3-485F-A5FA-1D15E4A3210F}" dt="2023-05-01T23:41:56.417" v="3723" actId="478"/>
          <ac:cxnSpMkLst>
            <pc:docMk/>
            <pc:sldMk cId="1707526311" sldId="285"/>
            <ac:cxnSpMk id="21" creationId="{ADADF911-3294-88F6-FB4C-09C3B6567E55}"/>
          </ac:cxnSpMkLst>
        </pc:cxnChg>
        <pc:cxnChg chg="del">
          <ac:chgData name="Yap, Sau-Qwan [AN S]" userId="9eeb57e7-ce83-4e1f-9b70-056fabd1852e" providerId="ADAL" clId="{3D1EB1FC-D8C3-485F-A5FA-1D15E4A3210F}" dt="2023-05-01T23:42:04.599" v="3727" actId="478"/>
          <ac:cxnSpMkLst>
            <pc:docMk/>
            <pc:sldMk cId="1707526311" sldId="285"/>
            <ac:cxnSpMk id="35" creationId="{38C0CBEA-BD5E-54AE-FC34-C7C64AF07F04}"/>
          </ac:cxnSpMkLst>
        </pc:cxnChg>
        <pc:cxnChg chg="del">
          <ac:chgData name="Yap, Sau-Qwan [AN S]" userId="9eeb57e7-ce83-4e1f-9b70-056fabd1852e" providerId="ADAL" clId="{3D1EB1FC-D8C3-485F-A5FA-1D15E4A3210F}" dt="2023-05-01T23:42:06.458" v="3728" actId="478"/>
          <ac:cxnSpMkLst>
            <pc:docMk/>
            <pc:sldMk cId="1707526311" sldId="285"/>
            <ac:cxnSpMk id="36" creationId="{924CB183-077B-4C7B-C12A-9D642F31EBFD}"/>
          </ac:cxnSpMkLst>
        </pc:cxnChg>
        <pc:cxnChg chg="mod">
          <ac:chgData name="Yap, Sau-Qwan [AN S]" userId="9eeb57e7-ce83-4e1f-9b70-056fabd1852e" providerId="ADAL" clId="{3D1EB1FC-D8C3-485F-A5FA-1D15E4A3210F}" dt="2023-05-01T23:43:16.909" v="3735" actId="14100"/>
          <ac:cxnSpMkLst>
            <pc:docMk/>
            <pc:sldMk cId="1707526311" sldId="285"/>
            <ac:cxnSpMk id="39" creationId="{5678944A-F44D-BEE8-CE03-C631B3A1C293}"/>
          </ac:cxnSpMkLst>
        </pc:cxnChg>
      </pc:sldChg>
      <pc:sldChg chg="addSp modSp new mod modNotesTx">
        <pc:chgData name="Yap, Sau-Qwan [AN S]" userId="9eeb57e7-ce83-4e1f-9b70-056fabd1852e" providerId="ADAL" clId="{3D1EB1FC-D8C3-485F-A5FA-1D15E4A3210F}" dt="2023-05-02T14:12:26.569" v="4826" actId="1076"/>
        <pc:sldMkLst>
          <pc:docMk/>
          <pc:sldMk cId="2770274923" sldId="286"/>
        </pc:sldMkLst>
        <pc:spChg chg="add mod">
          <ac:chgData name="Yap, Sau-Qwan [AN S]" userId="9eeb57e7-ce83-4e1f-9b70-056fabd1852e" providerId="ADAL" clId="{3D1EB1FC-D8C3-485F-A5FA-1D15E4A3210F}" dt="2023-05-01T23:53:47.594" v="3821" actId="1076"/>
          <ac:spMkLst>
            <pc:docMk/>
            <pc:sldMk cId="2770274923" sldId="286"/>
            <ac:spMk id="3" creationId="{786634D8-3C36-72AF-E725-1EFB5EFDEB7E}"/>
          </ac:spMkLst>
        </pc:spChg>
        <pc:spChg chg="add mod">
          <ac:chgData name="Yap, Sau-Qwan [AN S]" userId="9eeb57e7-ce83-4e1f-9b70-056fabd1852e" providerId="ADAL" clId="{3D1EB1FC-D8C3-485F-A5FA-1D15E4A3210F}" dt="2023-05-02T00:26:16.848" v="3830" actId="1076"/>
          <ac:spMkLst>
            <pc:docMk/>
            <pc:sldMk cId="2770274923" sldId="286"/>
            <ac:spMk id="6" creationId="{FEAEDF98-6967-C21D-3DB8-C77CE20BC390}"/>
          </ac:spMkLst>
        </pc:spChg>
        <pc:spChg chg="add mod">
          <ac:chgData name="Yap, Sau-Qwan [AN S]" userId="9eeb57e7-ce83-4e1f-9b70-056fabd1852e" providerId="ADAL" clId="{3D1EB1FC-D8C3-485F-A5FA-1D15E4A3210F}" dt="2023-05-02T00:27:28.761" v="3842" actId="1076"/>
          <ac:spMkLst>
            <pc:docMk/>
            <pc:sldMk cId="2770274923" sldId="286"/>
            <ac:spMk id="9" creationId="{71260CD1-90D8-DA5A-A41B-E05EB5656F75}"/>
          </ac:spMkLst>
        </pc:spChg>
        <pc:spChg chg="add mod">
          <ac:chgData name="Yap, Sau-Qwan [AN S]" userId="9eeb57e7-ce83-4e1f-9b70-056fabd1852e" providerId="ADAL" clId="{3D1EB1FC-D8C3-485F-A5FA-1D15E4A3210F}" dt="2023-05-02T14:10:53.185" v="4822" actId="1076"/>
          <ac:spMkLst>
            <pc:docMk/>
            <pc:sldMk cId="2770274923" sldId="286"/>
            <ac:spMk id="10" creationId="{667CE1AE-2DAF-F76B-DFF9-856E17A78FB8}"/>
          </ac:spMkLst>
        </pc:spChg>
        <pc:spChg chg="add mod">
          <ac:chgData name="Yap, Sau-Qwan [AN S]" userId="9eeb57e7-ce83-4e1f-9b70-056fabd1852e" providerId="ADAL" clId="{3D1EB1FC-D8C3-485F-A5FA-1D15E4A3210F}" dt="2023-05-02T14:12:26.569" v="4826" actId="1076"/>
          <ac:spMkLst>
            <pc:docMk/>
            <pc:sldMk cId="2770274923" sldId="286"/>
            <ac:spMk id="11" creationId="{A91CC207-04E2-0329-9FE3-61E3F665F3EF}"/>
          </ac:spMkLst>
        </pc:spChg>
        <pc:picChg chg="add mod">
          <ac:chgData name="Yap, Sau-Qwan [AN S]" userId="9eeb57e7-ce83-4e1f-9b70-056fabd1852e" providerId="ADAL" clId="{3D1EB1FC-D8C3-485F-A5FA-1D15E4A3210F}" dt="2023-05-02T14:12:05.921" v="4825" actId="1076"/>
          <ac:picMkLst>
            <pc:docMk/>
            <pc:sldMk cId="2770274923" sldId="286"/>
            <ac:picMk id="4" creationId="{BE7FB50C-3FE9-DF29-1FF4-16519B3D8AB4}"/>
          </ac:picMkLst>
        </pc:picChg>
        <pc:picChg chg="add mod">
          <ac:chgData name="Yap, Sau-Qwan [AN S]" userId="9eeb57e7-ce83-4e1f-9b70-056fabd1852e" providerId="ADAL" clId="{3D1EB1FC-D8C3-485F-A5FA-1D15E4A3210F}" dt="2023-05-02T00:27:49.188" v="3844" actId="1076"/>
          <ac:picMkLst>
            <pc:docMk/>
            <pc:sldMk cId="2770274923" sldId="286"/>
            <ac:picMk id="7" creationId="{F7765B81-14FA-CADB-8896-7EB295B08AC5}"/>
          </ac:picMkLst>
        </pc:picChg>
      </pc:sldChg>
      <pc:sldChg chg="addSp modSp new mod modNotesTx">
        <pc:chgData name="Yap, Sau-Qwan [AN S]" userId="9eeb57e7-ce83-4e1f-9b70-056fabd1852e" providerId="ADAL" clId="{3D1EB1FC-D8C3-485F-A5FA-1D15E4A3210F}" dt="2023-05-02T14:15:16.182" v="4844" actId="14100"/>
        <pc:sldMkLst>
          <pc:docMk/>
          <pc:sldMk cId="3668650157" sldId="287"/>
        </pc:sldMkLst>
        <pc:spChg chg="add mod">
          <ac:chgData name="Yap, Sau-Qwan [AN S]" userId="9eeb57e7-ce83-4e1f-9b70-056fabd1852e" providerId="ADAL" clId="{3D1EB1FC-D8C3-485F-A5FA-1D15E4A3210F}" dt="2023-05-02T00:30:51.268" v="3863" actId="14100"/>
          <ac:spMkLst>
            <pc:docMk/>
            <pc:sldMk cId="3668650157" sldId="287"/>
            <ac:spMk id="5" creationId="{C1D9EA61-4F5E-6280-6B91-186D5688EE39}"/>
          </ac:spMkLst>
        </pc:spChg>
        <pc:spChg chg="add mod">
          <ac:chgData name="Yap, Sau-Qwan [AN S]" userId="9eeb57e7-ce83-4e1f-9b70-056fabd1852e" providerId="ADAL" clId="{3D1EB1FC-D8C3-485F-A5FA-1D15E4A3210F}" dt="2023-05-02T00:30:57.317" v="3865" actId="1076"/>
          <ac:spMkLst>
            <pc:docMk/>
            <pc:sldMk cId="3668650157" sldId="287"/>
            <ac:spMk id="7" creationId="{C76A8DE6-4E1D-6202-429C-AAAF60C9D5F7}"/>
          </ac:spMkLst>
        </pc:spChg>
        <pc:spChg chg="add mod">
          <ac:chgData name="Yap, Sau-Qwan [AN S]" userId="9eeb57e7-ce83-4e1f-9b70-056fabd1852e" providerId="ADAL" clId="{3D1EB1FC-D8C3-485F-A5FA-1D15E4A3210F}" dt="2023-05-02T00:33:21.927" v="3873" actId="14100"/>
          <ac:spMkLst>
            <pc:docMk/>
            <pc:sldMk cId="3668650157" sldId="287"/>
            <ac:spMk id="9" creationId="{3D7F9FE9-B540-5387-2AF9-9ECB59897F50}"/>
          </ac:spMkLst>
        </pc:spChg>
        <pc:spChg chg="add mod">
          <ac:chgData name="Yap, Sau-Qwan [AN S]" userId="9eeb57e7-ce83-4e1f-9b70-056fabd1852e" providerId="ADAL" clId="{3D1EB1FC-D8C3-485F-A5FA-1D15E4A3210F}" dt="2023-05-02T14:14:17.833" v="4831" actId="14100"/>
          <ac:spMkLst>
            <pc:docMk/>
            <pc:sldMk cId="3668650157" sldId="287"/>
            <ac:spMk id="10" creationId="{86A49799-B5C3-4BE6-1AB0-C5DE9C1B8299}"/>
          </ac:spMkLst>
        </pc:spChg>
        <pc:spChg chg="add mod">
          <ac:chgData name="Yap, Sau-Qwan [AN S]" userId="9eeb57e7-ce83-4e1f-9b70-056fabd1852e" providerId="ADAL" clId="{3D1EB1FC-D8C3-485F-A5FA-1D15E4A3210F}" dt="2023-05-02T14:14:32.014" v="4835" actId="1076"/>
          <ac:spMkLst>
            <pc:docMk/>
            <pc:sldMk cId="3668650157" sldId="287"/>
            <ac:spMk id="11" creationId="{D070AB6B-D872-9A64-7E12-C307AB31CB82}"/>
          </ac:spMkLst>
        </pc:spChg>
        <pc:spChg chg="add mod">
          <ac:chgData name="Yap, Sau-Qwan [AN S]" userId="9eeb57e7-ce83-4e1f-9b70-056fabd1852e" providerId="ADAL" clId="{3D1EB1FC-D8C3-485F-A5FA-1D15E4A3210F}" dt="2023-05-02T14:14:48.888" v="4840" actId="14100"/>
          <ac:spMkLst>
            <pc:docMk/>
            <pc:sldMk cId="3668650157" sldId="287"/>
            <ac:spMk id="12" creationId="{BAE5B4DF-56FF-E964-8E28-DF1465A92A21}"/>
          </ac:spMkLst>
        </pc:spChg>
        <pc:spChg chg="add mod">
          <ac:chgData name="Yap, Sau-Qwan [AN S]" userId="9eeb57e7-ce83-4e1f-9b70-056fabd1852e" providerId="ADAL" clId="{3D1EB1FC-D8C3-485F-A5FA-1D15E4A3210F}" dt="2023-05-02T14:15:16.182" v="4844" actId="14100"/>
          <ac:spMkLst>
            <pc:docMk/>
            <pc:sldMk cId="3668650157" sldId="287"/>
            <ac:spMk id="13" creationId="{B05583C1-6E8D-7043-9110-AB805F0D3357}"/>
          </ac:spMkLst>
        </pc:spChg>
        <pc:picChg chg="add mod">
          <ac:chgData name="Yap, Sau-Qwan [AN S]" userId="9eeb57e7-ce83-4e1f-9b70-056fabd1852e" providerId="ADAL" clId="{3D1EB1FC-D8C3-485F-A5FA-1D15E4A3210F}" dt="2023-05-02T14:14:38.999" v="4838" actId="1076"/>
          <ac:picMkLst>
            <pc:docMk/>
            <pc:sldMk cId="3668650157" sldId="287"/>
            <ac:picMk id="2" creationId="{FDD1EC4E-1359-B08B-F527-6F423A5C4CE3}"/>
          </ac:picMkLst>
        </pc:picChg>
        <pc:picChg chg="add mod">
          <ac:chgData name="Yap, Sau-Qwan [AN S]" userId="9eeb57e7-ce83-4e1f-9b70-056fabd1852e" providerId="ADAL" clId="{3D1EB1FC-D8C3-485F-A5FA-1D15E4A3210F}" dt="2023-05-02T00:29:50.904" v="3854" actId="14100"/>
          <ac:picMkLst>
            <pc:docMk/>
            <pc:sldMk cId="3668650157" sldId="287"/>
            <ac:picMk id="3" creationId="{18999FD4-FE7C-B1E3-23AD-8FAB65C06B4F}"/>
          </ac:picMkLst>
        </pc:picChg>
      </pc:sldChg>
      <pc:sldChg chg="addSp modSp new mod modNotesTx">
        <pc:chgData name="Yap, Sau-Qwan [AN S]" userId="9eeb57e7-ce83-4e1f-9b70-056fabd1852e" providerId="ADAL" clId="{3D1EB1FC-D8C3-485F-A5FA-1D15E4A3210F}" dt="2023-05-02T00:48:17.615" v="4078" actId="14100"/>
        <pc:sldMkLst>
          <pc:docMk/>
          <pc:sldMk cId="3987870877" sldId="288"/>
        </pc:sldMkLst>
        <pc:spChg chg="add mod">
          <ac:chgData name="Yap, Sau-Qwan [AN S]" userId="9eeb57e7-ce83-4e1f-9b70-056fabd1852e" providerId="ADAL" clId="{3D1EB1FC-D8C3-485F-A5FA-1D15E4A3210F}" dt="2023-05-02T00:48:17.615" v="4078" actId="14100"/>
          <ac:spMkLst>
            <pc:docMk/>
            <pc:sldMk cId="3987870877" sldId="288"/>
            <ac:spMk id="4" creationId="{D8569BF0-C378-E787-D0DF-9697CADD474E}"/>
          </ac:spMkLst>
        </pc:spChg>
        <pc:spChg chg="add mod">
          <ac:chgData name="Yap, Sau-Qwan [AN S]" userId="9eeb57e7-ce83-4e1f-9b70-056fabd1852e" providerId="ADAL" clId="{3D1EB1FC-D8C3-485F-A5FA-1D15E4A3210F}" dt="2023-05-02T00:48:00.040" v="4077" actId="14100"/>
          <ac:spMkLst>
            <pc:docMk/>
            <pc:sldMk cId="3987870877" sldId="288"/>
            <ac:spMk id="5" creationId="{B2790BB1-3EDF-80BD-0540-E96D6CAEA087}"/>
          </ac:spMkLst>
        </pc:spChg>
        <pc:picChg chg="add mod">
          <ac:chgData name="Yap, Sau-Qwan [AN S]" userId="9eeb57e7-ce83-4e1f-9b70-056fabd1852e" providerId="ADAL" clId="{3D1EB1FC-D8C3-485F-A5FA-1D15E4A3210F}" dt="2023-05-02T00:46:18.407" v="4065" actId="1076"/>
          <ac:picMkLst>
            <pc:docMk/>
            <pc:sldMk cId="3987870877" sldId="288"/>
            <ac:picMk id="2" creationId="{8599E75E-E529-52F0-81B4-AF9D7353E794}"/>
          </ac:picMkLst>
        </pc:picChg>
      </pc:sldChg>
      <pc:sldChg chg="addSp delSp modSp new mod modNotesTx">
        <pc:chgData name="Yap, Sau-Qwan [AN S]" userId="9eeb57e7-ce83-4e1f-9b70-056fabd1852e" providerId="ADAL" clId="{3D1EB1FC-D8C3-485F-A5FA-1D15E4A3210F}" dt="2023-05-02T01:11:58.713" v="4254" actId="1076"/>
        <pc:sldMkLst>
          <pc:docMk/>
          <pc:sldMk cId="1108615859" sldId="289"/>
        </pc:sldMkLst>
        <pc:spChg chg="add del">
          <ac:chgData name="Yap, Sau-Qwan [AN S]" userId="9eeb57e7-ce83-4e1f-9b70-056fabd1852e" providerId="ADAL" clId="{3D1EB1FC-D8C3-485F-A5FA-1D15E4A3210F}" dt="2023-05-02T00:49:01.526" v="4083" actId="22"/>
          <ac:spMkLst>
            <pc:docMk/>
            <pc:sldMk cId="1108615859" sldId="289"/>
            <ac:spMk id="3" creationId="{E8649580-C5E9-C904-3353-36304EAB926B}"/>
          </ac:spMkLst>
        </pc:spChg>
        <pc:spChg chg="add del">
          <ac:chgData name="Yap, Sau-Qwan [AN S]" userId="9eeb57e7-ce83-4e1f-9b70-056fabd1852e" providerId="ADAL" clId="{3D1EB1FC-D8C3-485F-A5FA-1D15E4A3210F}" dt="2023-05-02T00:49:02.506" v="4085" actId="22"/>
          <ac:spMkLst>
            <pc:docMk/>
            <pc:sldMk cId="1108615859" sldId="289"/>
            <ac:spMk id="5" creationId="{4F202C09-4BBE-0A49-BC25-ADE5A36F91C7}"/>
          </ac:spMkLst>
        </pc:spChg>
        <pc:spChg chg="add mod">
          <ac:chgData name="Yap, Sau-Qwan [AN S]" userId="9eeb57e7-ce83-4e1f-9b70-056fabd1852e" providerId="ADAL" clId="{3D1EB1FC-D8C3-485F-A5FA-1D15E4A3210F}" dt="2023-05-02T01:11:48.474" v="4252" actId="1076"/>
          <ac:spMkLst>
            <pc:docMk/>
            <pc:sldMk cId="1108615859" sldId="289"/>
            <ac:spMk id="7" creationId="{925224D4-944C-2BCB-7D4C-360928885FCE}"/>
          </ac:spMkLst>
        </pc:spChg>
        <pc:spChg chg="add mod">
          <ac:chgData name="Yap, Sau-Qwan [AN S]" userId="9eeb57e7-ce83-4e1f-9b70-056fabd1852e" providerId="ADAL" clId="{3D1EB1FC-D8C3-485F-A5FA-1D15E4A3210F}" dt="2023-05-02T01:11:58.713" v="4254" actId="1076"/>
          <ac:spMkLst>
            <pc:docMk/>
            <pc:sldMk cId="1108615859" sldId="289"/>
            <ac:spMk id="9" creationId="{43A2ED62-F7AD-8D77-0796-A3C9002F90CA}"/>
          </ac:spMkLst>
        </pc:spChg>
      </pc:sldChg>
      <pc:sldChg chg="addSp modSp new mod">
        <pc:chgData name="Yap, Sau-Qwan [AN S]" userId="9eeb57e7-ce83-4e1f-9b70-056fabd1852e" providerId="ADAL" clId="{3D1EB1FC-D8C3-485F-A5FA-1D15E4A3210F}" dt="2023-05-02T01:12:24.266" v="4280" actId="1076"/>
        <pc:sldMkLst>
          <pc:docMk/>
          <pc:sldMk cId="2834600361" sldId="290"/>
        </pc:sldMkLst>
        <pc:spChg chg="add mod">
          <ac:chgData name="Yap, Sau-Qwan [AN S]" userId="9eeb57e7-ce83-4e1f-9b70-056fabd1852e" providerId="ADAL" clId="{3D1EB1FC-D8C3-485F-A5FA-1D15E4A3210F}" dt="2023-05-02T01:12:24.266" v="4280" actId="1076"/>
          <ac:spMkLst>
            <pc:docMk/>
            <pc:sldMk cId="2834600361" sldId="290"/>
            <ac:spMk id="2" creationId="{53509E84-033D-9061-BD01-8ADD6998FD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E8BC7E-06EC-42D1-BB07-0B0B67E84CCE}" type="datetimeFigureOut">
              <a:rPr lang="en-US" smtClean="0"/>
              <a:t>4/30/2023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2BFD9-30B9-4037-A345-C708AE99F968}" type="slidenum">
              <a:rPr lang="en-US" smtClean="0"/>
              <a:t>‹#›</a:t>
            </a:fld>
            <a:endParaRPr lang="en-US"/>
          </a:p>
        </p:txBody>
      </p:sp>
    </p:spTree>
    <p:extLst>
      <p:ext uri="{BB962C8B-B14F-4D97-AF65-F5344CB8AC3E}">
        <p14:creationId xmlns:p14="http://schemas.microsoft.com/office/powerpoint/2010/main" val="190456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Reptile" TargetMode="External"/><Relationship Id="rId3" Type="http://schemas.openxmlformats.org/officeDocument/2006/relationships/hyperlink" Target="https://en.wikipedia.org/wiki/Mammary_gland" TargetMode="External"/><Relationship Id="rId7" Type="http://schemas.openxmlformats.org/officeDocument/2006/relationships/hyperlink" Target="https://en.wikipedia.org/wiki/Ossicle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Hair" TargetMode="External"/><Relationship Id="rId5" Type="http://schemas.openxmlformats.org/officeDocument/2006/relationships/hyperlink" Target="https://en.wikipedia.org/wiki/Fur" TargetMode="External"/><Relationship Id="rId10" Type="http://schemas.openxmlformats.org/officeDocument/2006/relationships/hyperlink" Target="https://en.wikipedia.org/wiki/Genetic_divergence" TargetMode="External"/><Relationship Id="rId4" Type="http://schemas.openxmlformats.org/officeDocument/2006/relationships/hyperlink" Target="https://en.wikipedia.org/wiki/Neocortex" TargetMode="External"/><Relationship Id="rId9" Type="http://schemas.openxmlformats.org/officeDocument/2006/relationships/hyperlink" Target="https://en.wikipedia.org/wiki/Bird"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k12.org/life-science/Primates-in-Life-Scienc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i="0" dirty="0">
                <a:solidFill>
                  <a:srgbClr val="202122"/>
                </a:solidFill>
                <a:effectLst/>
                <a:latin typeface="Arial" panose="020B0604020202020204" pitchFamily="34" charset="0"/>
              </a:rPr>
              <a:t>Female mammals possess milk producing </a:t>
            </a:r>
            <a:r>
              <a:rPr lang="en-US" b="0" i="0" u="none" strike="noStrike" dirty="0">
                <a:solidFill>
                  <a:srgbClr val="3366CC"/>
                </a:solidFill>
                <a:effectLst/>
                <a:latin typeface="Arial" panose="020B0604020202020204" pitchFamily="34" charset="0"/>
                <a:hlinkClick r:id="rId3" tooltip="Mammary gland"/>
              </a:rPr>
              <a:t>mammary glands</a:t>
            </a:r>
            <a:r>
              <a:rPr lang="en-US" b="0" i="0" dirty="0">
                <a:solidFill>
                  <a:srgbClr val="202122"/>
                </a:solidFill>
                <a:effectLst/>
                <a:latin typeface="Arial" panose="020B0604020202020204" pitchFamily="34" charset="0"/>
              </a:rPr>
              <a:t> used for feeding their young, a </a:t>
            </a:r>
            <a:r>
              <a:rPr lang="en-US" b="0" i="0" u="none" strike="noStrike" dirty="0">
                <a:solidFill>
                  <a:srgbClr val="3366CC"/>
                </a:solidFill>
                <a:effectLst/>
                <a:latin typeface="Arial" panose="020B0604020202020204" pitchFamily="34" charset="0"/>
                <a:hlinkClick r:id="rId4" tooltip="Neocortex"/>
              </a:rPr>
              <a:t>neocortex</a:t>
            </a:r>
            <a:r>
              <a:rPr lang="en-US" b="0" i="0" dirty="0">
                <a:solidFill>
                  <a:srgbClr val="202122"/>
                </a:solidFill>
                <a:effectLst/>
                <a:latin typeface="Arial" panose="020B0604020202020204" pitchFamily="34" charset="0"/>
              </a:rPr>
              <a:t> region of the brain, </a:t>
            </a:r>
            <a:r>
              <a:rPr lang="en-US" b="0" i="0" u="none" strike="noStrike" dirty="0">
                <a:solidFill>
                  <a:srgbClr val="3366CC"/>
                </a:solidFill>
                <a:effectLst/>
                <a:latin typeface="Arial" panose="020B0604020202020204" pitchFamily="34" charset="0"/>
                <a:hlinkClick r:id="rId5" tooltip="Fur"/>
              </a:rPr>
              <a:t>fur</a:t>
            </a:r>
            <a:r>
              <a:rPr lang="en-US" b="0" i="0" dirty="0">
                <a:solidFill>
                  <a:srgbClr val="202122"/>
                </a:solidFill>
                <a:effectLst/>
                <a:latin typeface="Arial" panose="020B0604020202020204" pitchFamily="34" charset="0"/>
              </a:rPr>
              <a:t> or </a:t>
            </a:r>
            <a:r>
              <a:rPr lang="en-US" b="0" i="0" u="none" strike="noStrike" dirty="0">
                <a:solidFill>
                  <a:srgbClr val="3366CC"/>
                </a:solidFill>
                <a:effectLst/>
                <a:latin typeface="Arial" panose="020B0604020202020204" pitchFamily="34" charset="0"/>
                <a:hlinkClick r:id="rId6" tooltip="Hair"/>
              </a:rPr>
              <a:t>hair</a:t>
            </a:r>
            <a:r>
              <a:rPr lang="en-US" b="0" i="0" dirty="0">
                <a:solidFill>
                  <a:srgbClr val="202122"/>
                </a:solidFill>
                <a:effectLst/>
                <a:latin typeface="Arial" panose="020B0604020202020204" pitchFamily="34" charset="0"/>
              </a:rPr>
              <a:t>, and three </a:t>
            </a:r>
            <a:r>
              <a:rPr lang="en-US" b="0" i="0" u="none" strike="noStrike" dirty="0">
                <a:solidFill>
                  <a:srgbClr val="3366CC"/>
                </a:solidFill>
                <a:effectLst/>
                <a:latin typeface="Arial" panose="020B0604020202020204" pitchFamily="34" charset="0"/>
                <a:hlinkClick r:id="rId7" tooltip="Ossicles"/>
              </a:rPr>
              <a:t>middle ear bones</a:t>
            </a:r>
            <a:r>
              <a:rPr lang="en-US" b="0" i="0" dirty="0">
                <a:solidFill>
                  <a:srgbClr val="202122"/>
                </a:solidFill>
                <a:effectLst/>
                <a:latin typeface="Arial" panose="020B0604020202020204" pitchFamily="34" charset="0"/>
              </a:rPr>
              <a:t>. These characteristics distinguish them from </a:t>
            </a:r>
            <a:r>
              <a:rPr lang="en-US" b="0" i="0" u="none" strike="noStrike" dirty="0">
                <a:solidFill>
                  <a:srgbClr val="3366CC"/>
                </a:solidFill>
                <a:effectLst/>
                <a:latin typeface="Arial" panose="020B0604020202020204" pitchFamily="34" charset="0"/>
                <a:hlinkClick r:id="rId8" tooltip="Reptile"/>
              </a:rPr>
              <a:t>reptiles</a:t>
            </a:r>
            <a:r>
              <a:rPr lang="en-US" b="0" i="0" dirty="0">
                <a:solidFill>
                  <a:srgbClr val="202122"/>
                </a:solidFill>
                <a:effectLst/>
                <a:latin typeface="Arial" panose="020B0604020202020204" pitchFamily="34" charset="0"/>
              </a:rPr>
              <a:t> and </a:t>
            </a:r>
            <a:r>
              <a:rPr lang="en-US" b="0" i="0" u="none" strike="noStrike" dirty="0">
                <a:solidFill>
                  <a:srgbClr val="3366CC"/>
                </a:solidFill>
                <a:effectLst/>
                <a:latin typeface="Arial" panose="020B0604020202020204" pitchFamily="34" charset="0"/>
                <a:hlinkClick r:id="rId9" tooltip="Bird"/>
              </a:rPr>
              <a:t>birds</a:t>
            </a:r>
            <a:r>
              <a:rPr lang="en-US" b="0" i="0" dirty="0">
                <a:solidFill>
                  <a:srgbClr val="202122"/>
                </a:solidFill>
                <a:effectLst/>
                <a:latin typeface="Arial" panose="020B0604020202020204" pitchFamily="34" charset="0"/>
              </a:rPr>
              <a:t>, from which their ancestors </a:t>
            </a:r>
            <a:r>
              <a:rPr lang="en-US" b="0" i="0" u="none" strike="noStrike" dirty="0">
                <a:solidFill>
                  <a:srgbClr val="3366CC"/>
                </a:solidFill>
                <a:effectLst/>
                <a:latin typeface="Arial" panose="020B0604020202020204" pitchFamily="34" charset="0"/>
                <a:hlinkClick r:id="rId10" tooltip="Genetic divergence"/>
              </a:rPr>
              <a:t>diverged</a:t>
            </a:r>
            <a:r>
              <a:rPr lang="en-US" b="0" i="0" dirty="0">
                <a:solidFill>
                  <a:srgbClr val="202122"/>
                </a:solidFill>
                <a:effectLst/>
                <a:latin typeface="Arial" panose="020B0604020202020204" pitchFamily="34" charset="0"/>
              </a:rPr>
              <a:t> a long time ago.</a:t>
            </a:r>
            <a:endParaRPr lang="en-US" dirty="0"/>
          </a:p>
        </p:txBody>
      </p:sp>
      <p:sp>
        <p:nvSpPr>
          <p:cNvPr id="4" name="Slide Number Placeholder 3"/>
          <p:cNvSpPr>
            <a:spLocks noGrp="1"/>
          </p:cNvSpPr>
          <p:nvPr>
            <p:ph type="sldNum" sz="quarter" idx="5"/>
          </p:nvPr>
        </p:nvSpPr>
        <p:spPr/>
        <p:txBody>
          <a:bodyPr/>
          <a:lstStyle/>
          <a:p>
            <a:fld id="{3C42BFD9-30B9-4037-A345-C708AE99F968}" type="slidenum">
              <a:rPr lang="en-US" smtClean="0"/>
              <a:t>2</a:t>
            </a:fld>
            <a:endParaRPr lang="en-US"/>
          </a:p>
        </p:txBody>
      </p:sp>
    </p:spTree>
    <p:extLst>
      <p:ext uri="{BB962C8B-B14F-4D97-AF65-F5344CB8AC3E}">
        <p14:creationId xmlns:p14="http://schemas.microsoft.com/office/powerpoint/2010/main" val="2234424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Afrotheria</a:t>
            </a:r>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also includes golden moles and tenrecs, with 71% bootstrap support value for golden mole and 100% bootstrap support value for tenrec using maximum likelihood analysis, which are not represented in the likelihood analysis for 5708bp because they were not represented in the IRBP gene </a:t>
            </a:r>
            <a:endParaRPr lang="en-US" dirty="0"/>
          </a:p>
        </p:txBody>
      </p:sp>
      <p:sp>
        <p:nvSpPr>
          <p:cNvPr id="4" name="Slide Number Placeholder 3"/>
          <p:cNvSpPr>
            <a:spLocks noGrp="1"/>
          </p:cNvSpPr>
          <p:nvPr>
            <p:ph type="sldNum" sz="quarter" idx="5"/>
          </p:nvPr>
        </p:nvSpPr>
        <p:spPr/>
        <p:txBody>
          <a:bodyPr/>
          <a:lstStyle/>
          <a:p>
            <a:fld id="{3C42BFD9-30B9-4037-A345-C708AE99F968}" type="slidenum">
              <a:rPr lang="en-US" smtClean="0"/>
              <a:t>15</a:t>
            </a:fld>
            <a:endParaRPr lang="en-US"/>
          </a:p>
        </p:txBody>
      </p:sp>
    </p:spTree>
    <p:extLst>
      <p:ext uri="{BB962C8B-B14F-4D97-AF65-F5344CB8AC3E}">
        <p14:creationId xmlns:p14="http://schemas.microsoft.com/office/powerpoint/2010/main" val="2831579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42BFD9-30B9-4037-A345-C708AE99F968}" type="slidenum">
              <a:rPr lang="en-US" smtClean="0"/>
              <a:t>16</a:t>
            </a:fld>
            <a:endParaRPr lang="en-US"/>
          </a:p>
        </p:txBody>
      </p:sp>
    </p:spTree>
    <p:extLst>
      <p:ext uri="{BB962C8B-B14F-4D97-AF65-F5344CB8AC3E}">
        <p14:creationId xmlns:p14="http://schemas.microsoft.com/office/powerpoint/2010/main" val="4283255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Glires</a:t>
            </a:r>
            <a:r>
              <a:rPr lang="en-US" sz="12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(rodents and lagomorphs) + </a:t>
            </a:r>
            <a:r>
              <a:rPr lang="en-US" sz="12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Euarchonta</a:t>
            </a:r>
            <a:r>
              <a:rPr lang="en-US" sz="12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(flying lemurs, tree shrews and primates).</a:t>
            </a:r>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Cetartiodactyla</a:t>
            </a:r>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(artiodactyls and whales).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There was inconsistent support for </a:t>
            </a:r>
            <a:r>
              <a:rPr lang="en-US" sz="18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Euarchonta</a:t>
            </a:r>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 </a:t>
            </a:r>
            <a:r>
              <a:rPr lang="en-US" sz="18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Glires</a:t>
            </a:r>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because the position of the root was not consistent across the different phylogenetic methods that were used to analyze the data. Maximum-likelihood analysis with the BRCA1 data set resulted in 100% bootstrap support for </a:t>
            </a:r>
            <a:r>
              <a:rPr lang="en-US" sz="18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Glires</a:t>
            </a:r>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 </a:t>
            </a:r>
            <a:r>
              <a:rPr lang="en-US" sz="18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Euarchonta</a:t>
            </a:r>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whereas maximum parsimony analysis resulted in 79% support. </a:t>
            </a:r>
            <a:r>
              <a:rPr lang="en-US" sz="1800" dirty="0">
                <a:solidFill>
                  <a:srgbClr val="222222"/>
                </a:solidFill>
                <a:effectLst/>
                <a:latin typeface="Times New Roman" panose="02020603050405020304" pitchFamily="18" charset="0"/>
                <a:ea typeface="Times New Roman" panose="02020603050405020304" pitchFamily="18" charset="0"/>
              </a:rPr>
              <a:t>parsimony tree for BRCA1 root on Old World porcupine, resulting in </a:t>
            </a:r>
            <a:r>
              <a:rPr lang="en-US" sz="1800" dirty="0" err="1">
                <a:solidFill>
                  <a:srgbClr val="222222"/>
                </a:solidFill>
                <a:effectLst/>
                <a:latin typeface="Times New Roman" panose="02020603050405020304" pitchFamily="18" charset="0"/>
                <a:ea typeface="Times New Roman" panose="02020603050405020304" pitchFamily="18" charset="0"/>
              </a:rPr>
              <a:t>Euarchonta</a:t>
            </a:r>
            <a:r>
              <a:rPr lang="en-US" sz="1800" dirty="0">
                <a:solidFill>
                  <a:srgbClr val="222222"/>
                </a:solidFill>
                <a:effectLst/>
                <a:latin typeface="Times New Roman" panose="02020603050405020304" pitchFamily="18" charset="0"/>
                <a:ea typeface="Times New Roman" panose="02020603050405020304" pitchFamily="18" charset="0"/>
              </a:rPr>
              <a:t> + </a:t>
            </a:r>
            <a:r>
              <a:rPr lang="en-US" sz="1800" dirty="0" err="1">
                <a:solidFill>
                  <a:srgbClr val="222222"/>
                </a:solidFill>
                <a:effectLst/>
                <a:latin typeface="Times New Roman" panose="02020603050405020304" pitchFamily="18" charset="0"/>
                <a:ea typeface="Times New Roman" panose="02020603050405020304" pitchFamily="18" charset="0"/>
              </a:rPr>
              <a:t>Glires</a:t>
            </a:r>
            <a:r>
              <a:rPr lang="en-US" sz="1800" dirty="0">
                <a:solidFill>
                  <a:srgbClr val="222222"/>
                </a:solidFill>
                <a:effectLst/>
                <a:latin typeface="Times New Roman" panose="02020603050405020304" pitchFamily="18" charset="0"/>
                <a:ea typeface="Times New Roman" panose="02020603050405020304" pitchFamily="18" charset="0"/>
              </a:rPr>
              <a:t>, </a:t>
            </a:r>
            <a:r>
              <a:rPr lang="en-US" sz="1800" dirty="0" err="1">
                <a:solidFill>
                  <a:srgbClr val="222222"/>
                </a:solidFill>
                <a:effectLst/>
                <a:latin typeface="Times New Roman" panose="02020603050405020304" pitchFamily="18" charset="0"/>
                <a:ea typeface="Times New Roman" panose="02020603050405020304" pitchFamily="18" charset="0"/>
              </a:rPr>
              <a:t>Glires</a:t>
            </a:r>
            <a:r>
              <a:rPr lang="en-US" sz="1800" dirty="0">
                <a:solidFill>
                  <a:srgbClr val="222222"/>
                </a:solidFill>
                <a:effectLst/>
                <a:latin typeface="Times New Roman" panose="02020603050405020304" pitchFamily="18" charset="0"/>
                <a:ea typeface="Times New Roman" panose="02020603050405020304" pitchFamily="18" charset="0"/>
              </a:rPr>
              <a:t> and Rodentia being paraphyletic.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C42BFD9-30B9-4037-A345-C708AE99F968}" type="slidenum">
              <a:rPr lang="en-US" smtClean="0"/>
              <a:t>17</a:t>
            </a:fld>
            <a:endParaRPr lang="en-US"/>
          </a:p>
        </p:txBody>
      </p:sp>
    </p:spTree>
    <p:extLst>
      <p:ext uri="{BB962C8B-B14F-4D97-AF65-F5344CB8AC3E}">
        <p14:creationId xmlns:p14="http://schemas.microsoft.com/office/powerpoint/2010/main" val="1723970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Glires</a:t>
            </a:r>
            <a:r>
              <a:rPr lang="en-US" sz="12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(rodents and lagomorphs) + </a:t>
            </a:r>
            <a:r>
              <a:rPr lang="en-US" sz="12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Euarchonta</a:t>
            </a:r>
            <a:r>
              <a:rPr lang="en-US" sz="12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(flying lemurs, tree shrews and primates).</a:t>
            </a:r>
            <a:endPar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Parsimony bootstrap support value for </a:t>
            </a:r>
            <a:r>
              <a:rPr lang="en-US" sz="12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Glires</a:t>
            </a:r>
            <a:r>
              <a:rPr lang="en-US" sz="12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 </a:t>
            </a:r>
            <a:r>
              <a:rPr lang="en-US" sz="12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Euarchonta</a:t>
            </a:r>
            <a:r>
              <a:rPr lang="en-US" sz="12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was 72%, whereas maximum likelihood bootstrap support value was 97%</a:t>
            </a:r>
            <a:endParaRPr lang="en-US" dirty="0"/>
          </a:p>
        </p:txBody>
      </p:sp>
      <p:sp>
        <p:nvSpPr>
          <p:cNvPr id="4" name="Slide Number Placeholder 3"/>
          <p:cNvSpPr>
            <a:spLocks noGrp="1"/>
          </p:cNvSpPr>
          <p:nvPr>
            <p:ph type="sldNum" sz="quarter" idx="5"/>
          </p:nvPr>
        </p:nvSpPr>
        <p:spPr/>
        <p:txBody>
          <a:bodyPr/>
          <a:lstStyle/>
          <a:p>
            <a:fld id="{3C42BFD9-30B9-4037-A345-C708AE99F968}" type="slidenum">
              <a:rPr lang="en-US" smtClean="0"/>
              <a:t>18</a:t>
            </a:fld>
            <a:endParaRPr lang="en-US"/>
          </a:p>
        </p:txBody>
      </p:sp>
    </p:spTree>
    <p:extLst>
      <p:ext uri="{BB962C8B-B14F-4D97-AF65-F5344CB8AC3E}">
        <p14:creationId xmlns:p14="http://schemas.microsoft.com/office/powerpoint/2010/main" val="998162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Neighbor joining tree with Jukes Cantor model of sequence evolution roots on rat and mouse, resulting in </a:t>
            </a:r>
            <a:r>
              <a:rPr lang="en-US" sz="18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glires</a:t>
            </a:r>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and </a:t>
            </a:r>
            <a:r>
              <a:rPr lang="en-US" sz="18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rodentia</a:t>
            </a:r>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being paraphyletic again</a:t>
            </a:r>
            <a:endParaRPr lang="en-US" dirty="0"/>
          </a:p>
        </p:txBody>
      </p:sp>
      <p:sp>
        <p:nvSpPr>
          <p:cNvPr id="4" name="Slide Number Placeholder 3"/>
          <p:cNvSpPr>
            <a:spLocks noGrp="1"/>
          </p:cNvSpPr>
          <p:nvPr>
            <p:ph type="sldNum" sz="quarter" idx="5"/>
          </p:nvPr>
        </p:nvSpPr>
        <p:spPr/>
        <p:txBody>
          <a:bodyPr/>
          <a:lstStyle/>
          <a:p>
            <a:fld id="{3C42BFD9-30B9-4037-A345-C708AE99F968}" type="slidenum">
              <a:rPr lang="en-US" smtClean="0"/>
              <a:t>19</a:t>
            </a:fld>
            <a:endParaRPr lang="en-US"/>
          </a:p>
        </p:txBody>
      </p:sp>
    </p:spTree>
    <p:extLst>
      <p:ext uri="{BB962C8B-B14F-4D97-AF65-F5344CB8AC3E}">
        <p14:creationId xmlns:p14="http://schemas.microsoft.com/office/powerpoint/2010/main" val="3854967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22222"/>
                </a:solidFill>
                <a:effectLst/>
                <a:latin typeface="Times New Roman" panose="02020603050405020304" pitchFamily="18" charset="0"/>
                <a:ea typeface="Times New Roman" panose="02020603050405020304" pitchFamily="18" charset="0"/>
              </a:rPr>
              <a:t>Distance analysis neighbor joining trees using Kimura and Jukes Cantor models for the 5708bp dataset did not group </a:t>
            </a:r>
            <a:r>
              <a:rPr lang="en-US" sz="1800" dirty="0" err="1">
                <a:solidFill>
                  <a:srgbClr val="222222"/>
                </a:solidFill>
                <a:effectLst/>
                <a:latin typeface="Times New Roman" panose="02020603050405020304" pitchFamily="18" charset="0"/>
                <a:ea typeface="Times New Roman" panose="02020603050405020304" pitchFamily="18" charset="0"/>
              </a:rPr>
              <a:t>Glires</a:t>
            </a:r>
            <a:r>
              <a:rPr lang="en-US" sz="1800" dirty="0">
                <a:solidFill>
                  <a:srgbClr val="222222"/>
                </a:solidFill>
                <a:effectLst/>
                <a:latin typeface="Times New Roman" panose="02020603050405020304" pitchFamily="18" charset="0"/>
                <a:ea typeface="Times New Roman" panose="02020603050405020304" pitchFamily="18" charset="0"/>
              </a:rPr>
              <a:t> and </a:t>
            </a:r>
            <a:r>
              <a:rPr lang="en-US" sz="1800" dirty="0" err="1">
                <a:solidFill>
                  <a:srgbClr val="222222"/>
                </a:solidFill>
                <a:effectLst/>
                <a:latin typeface="Times New Roman" panose="02020603050405020304" pitchFamily="18" charset="0"/>
                <a:ea typeface="Times New Roman" panose="02020603050405020304" pitchFamily="18" charset="0"/>
              </a:rPr>
              <a:t>Euarchonta</a:t>
            </a:r>
            <a:r>
              <a:rPr lang="en-US" sz="1800" dirty="0">
                <a:solidFill>
                  <a:srgbClr val="222222"/>
                </a:solidFill>
                <a:effectLst/>
                <a:latin typeface="Times New Roman" panose="02020603050405020304" pitchFamily="18" charset="0"/>
                <a:ea typeface="Times New Roman" panose="02020603050405020304" pitchFamily="18" charset="0"/>
              </a:rPr>
              <a:t> together. </a:t>
            </a:r>
            <a:endParaRPr lang="en-US" dirty="0"/>
          </a:p>
        </p:txBody>
      </p:sp>
      <p:sp>
        <p:nvSpPr>
          <p:cNvPr id="4" name="Slide Number Placeholder 3"/>
          <p:cNvSpPr>
            <a:spLocks noGrp="1"/>
          </p:cNvSpPr>
          <p:nvPr>
            <p:ph type="sldNum" sz="quarter" idx="5"/>
          </p:nvPr>
        </p:nvSpPr>
        <p:spPr/>
        <p:txBody>
          <a:bodyPr/>
          <a:lstStyle/>
          <a:p>
            <a:fld id="{3C42BFD9-30B9-4037-A345-C708AE99F968}" type="slidenum">
              <a:rPr lang="en-US" smtClean="0"/>
              <a:t>20</a:t>
            </a:fld>
            <a:endParaRPr lang="en-US"/>
          </a:p>
        </p:txBody>
      </p:sp>
    </p:spTree>
    <p:extLst>
      <p:ext uri="{BB962C8B-B14F-4D97-AF65-F5344CB8AC3E}">
        <p14:creationId xmlns:p14="http://schemas.microsoft.com/office/powerpoint/2010/main" val="3625291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22222"/>
                </a:solidFill>
                <a:effectLst/>
                <a:latin typeface="Times New Roman" panose="02020603050405020304" pitchFamily="18" charset="0"/>
                <a:ea typeface="Times New Roman" panose="02020603050405020304" pitchFamily="18" charset="0"/>
              </a:rPr>
              <a:t>Minimum evolution analysis also did not group </a:t>
            </a:r>
            <a:r>
              <a:rPr lang="en-US" sz="1200" dirty="0" err="1">
                <a:solidFill>
                  <a:srgbClr val="222222"/>
                </a:solidFill>
                <a:effectLst/>
                <a:latin typeface="Times New Roman" panose="02020603050405020304" pitchFamily="18" charset="0"/>
                <a:ea typeface="Times New Roman" panose="02020603050405020304" pitchFamily="18" charset="0"/>
              </a:rPr>
              <a:t>Glires</a:t>
            </a:r>
            <a:r>
              <a:rPr lang="en-US" sz="1200" dirty="0">
                <a:solidFill>
                  <a:srgbClr val="222222"/>
                </a:solidFill>
                <a:effectLst/>
                <a:latin typeface="Times New Roman" panose="02020603050405020304" pitchFamily="18" charset="0"/>
                <a:ea typeface="Times New Roman" panose="02020603050405020304" pitchFamily="18" charset="0"/>
              </a:rPr>
              <a:t> and </a:t>
            </a:r>
            <a:r>
              <a:rPr lang="en-US" sz="1200" dirty="0" err="1">
                <a:solidFill>
                  <a:srgbClr val="222222"/>
                </a:solidFill>
                <a:effectLst/>
                <a:latin typeface="Times New Roman" panose="02020603050405020304" pitchFamily="18" charset="0"/>
                <a:ea typeface="Times New Roman" panose="02020603050405020304" pitchFamily="18" charset="0"/>
              </a:rPr>
              <a:t>Euarchonta</a:t>
            </a:r>
            <a:r>
              <a:rPr lang="en-US" sz="1200" dirty="0">
                <a:solidFill>
                  <a:srgbClr val="222222"/>
                </a:solidFill>
                <a:effectLst/>
                <a:latin typeface="Times New Roman" panose="02020603050405020304" pitchFamily="18" charset="0"/>
                <a:ea typeface="Times New Roman" panose="02020603050405020304" pitchFamily="18" charset="0"/>
              </a:rPr>
              <a:t> together. Rabbit was not grouped with Rat and Capybara, rendering </a:t>
            </a:r>
            <a:r>
              <a:rPr lang="en-US" sz="1200" dirty="0" err="1">
                <a:solidFill>
                  <a:srgbClr val="222222"/>
                </a:solidFill>
                <a:effectLst/>
                <a:latin typeface="Times New Roman" panose="02020603050405020304" pitchFamily="18" charset="0"/>
                <a:ea typeface="Times New Roman" panose="02020603050405020304" pitchFamily="18" charset="0"/>
              </a:rPr>
              <a:t>Glires</a:t>
            </a:r>
            <a:r>
              <a:rPr lang="en-US" sz="1200" dirty="0">
                <a:solidFill>
                  <a:srgbClr val="222222"/>
                </a:solidFill>
                <a:effectLst/>
                <a:latin typeface="Times New Roman" panose="02020603050405020304" pitchFamily="18" charset="0"/>
                <a:ea typeface="Times New Roman" panose="02020603050405020304" pitchFamily="18" charset="0"/>
              </a:rPr>
              <a:t> being paraphyletic. </a:t>
            </a:r>
            <a:endParaRPr lang="en-US" sz="12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C42BFD9-30B9-4037-A345-C708AE99F968}" type="slidenum">
              <a:rPr lang="en-US" smtClean="0"/>
              <a:t>21</a:t>
            </a:fld>
            <a:endParaRPr lang="en-US"/>
          </a:p>
        </p:txBody>
      </p:sp>
    </p:spTree>
    <p:extLst>
      <p:ext uri="{BB962C8B-B14F-4D97-AF65-F5344CB8AC3E}">
        <p14:creationId xmlns:p14="http://schemas.microsoft.com/office/powerpoint/2010/main" val="3073009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Times New Roman" panose="02020603050405020304" pitchFamily="18" charset="0"/>
              </a:rPr>
              <a:t>Placental orders are resolved into four groups: Xenarthra, </a:t>
            </a:r>
            <a:r>
              <a:rPr lang="en-US" sz="1200" dirty="0" err="1">
                <a:effectLst/>
                <a:latin typeface="Times New Roman" panose="02020603050405020304" pitchFamily="18" charset="0"/>
                <a:ea typeface="Times New Roman" panose="02020603050405020304" pitchFamily="18" charset="0"/>
              </a:rPr>
              <a:t>Afrotheria</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Laurasiatheria</a:t>
            </a:r>
            <a:r>
              <a:rPr lang="en-US" sz="1200" dirty="0">
                <a:effectLst/>
                <a:latin typeface="Times New Roman" panose="02020603050405020304" pitchFamily="18" charset="0"/>
                <a:ea typeface="Times New Roman" panose="02020603050405020304" pitchFamily="18" charset="0"/>
              </a:rPr>
              <a:t>, and </a:t>
            </a:r>
            <a:r>
              <a:rPr lang="en-US" sz="1200" dirty="0" err="1">
                <a:effectLst/>
                <a:latin typeface="Times New Roman" panose="02020603050405020304" pitchFamily="18" charset="0"/>
                <a:ea typeface="Times New Roman" panose="02020603050405020304" pitchFamily="18" charset="0"/>
              </a:rPr>
              <a:t>Euarchonta</a:t>
            </a:r>
            <a:r>
              <a:rPr lang="en-US" sz="1200" dirty="0">
                <a:effectLst/>
                <a:latin typeface="Times New Roman" panose="02020603050405020304" pitchFamily="18" charset="0"/>
                <a:ea typeface="Times New Roman" panose="02020603050405020304" pitchFamily="18" charset="0"/>
              </a:rPr>
              <a:t> plus </a:t>
            </a:r>
            <a:r>
              <a:rPr lang="en-US" sz="1200" dirty="0" err="1">
                <a:effectLst/>
                <a:latin typeface="Times New Roman" panose="02020603050405020304" pitchFamily="18" charset="0"/>
                <a:ea typeface="Times New Roman" panose="02020603050405020304" pitchFamily="18" charset="0"/>
              </a:rPr>
              <a:t>Glires</a:t>
            </a:r>
            <a:r>
              <a:rPr lang="en-US" sz="1200" dirty="0">
                <a:effectLst/>
                <a:latin typeface="Times New Roman" panose="02020603050405020304" pitchFamily="18" charset="0"/>
                <a:ea typeface="Times New Roman" panose="02020603050405020304" pitchFamily="18" charset="0"/>
              </a:rPr>
              <a:t>. The first three groups are consistently monophyletic with different methods of analysis. </a:t>
            </a:r>
            <a:r>
              <a:rPr lang="en-US" sz="1200" dirty="0" err="1">
                <a:effectLst/>
                <a:latin typeface="Times New Roman" panose="02020603050405020304" pitchFamily="18" charset="0"/>
                <a:ea typeface="Times New Roman" panose="02020603050405020304" pitchFamily="18" charset="0"/>
              </a:rPr>
              <a:t>Euarchonta</a:t>
            </a:r>
            <a:r>
              <a:rPr lang="en-US" sz="1200" dirty="0">
                <a:effectLst/>
                <a:latin typeface="Times New Roman" panose="02020603050405020304" pitchFamily="18" charset="0"/>
                <a:ea typeface="Times New Roman" panose="02020603050405020304" pitchFamily="18" charset="0"/>
              </a:rPr>
              <a:t> plus </a:t>
            </a:r>
            <a:r>
              <a:rPr lang="en-US" sz="1200" dirty="0" err="1">
                <a:effectLst/>
                <a:latin typeface="Times New Roman" panose="02020603050405020304" pitchFamily="18" charset="0"/>
                <a:ea typeface="Times New Roman" panose="02020603050405020304" pitchFamily="18" charset="0"/>
              </a:rPr>
              <a:t>Glires</a:t>
            </a:r>
            <a:r>
              <a:rPr lang="en-US" sz="1200" dirty="0">
                <a:effectLst/>
                <a:latin typeface="Times New Roman" panose="02020603050405020304" pitchFamily="18" charset="0"/>
                <a:ea typeface="Times New Roman" panose="02020603050405020304" pitchFamily="18" charset="0"/>
              </a:rPr>
              <a:t> is monophyletic or paraphyletic depending on the phylogenetic method.</a:t>
            </a:r>
            <a:r>
              <a:rPr lang="en-US" sz="1200" dirty="0">
                <a:solidFill>
                  <a:srgbClr val="222222"/>
                </a:solidFill>
                <a:effectLst/>
                <a:latin typeface="Times New Roman" panose="02020603050405020304" pitchFamily="18" charset="0"/>
                <a:ea typeface="Times New Roman" panose="02020603050405020304" pitchFamily="18" charset="0"/>
              </a:rPr>
              <a:t> These phylogenetic analysis results support hypotheses such as </a:t>
            </a:r>
            <a:r>
              <a:rPr lang="en-US" sz="1200" dirty="0" err="1">
                <a:solidFill>
                  <a:srgbClr val="222222"/>
                </a:solidFill>
                <a:effectLst/>
                <a:latin typeface="Times New Roman" panose="02020603050405020304" pitchFamily="18" charset="0"/>
                <a:ea typeface="Times New Roman" panose="02020603050405020304" pitchFamily="18" charset="0"/>
              </a:rPr>
              <a:t>Paenungulata</a:t>
            </a:r>
            <a:r>
              <a:rPr lang="en-US" sz="1200" dirty="0">
                <a:solidFill>
                  <a:srgbClr val="222222"/>
                </a:solidFill>
                <a:effectLst/>
                <a:latin typeface="Times New Roman" panose="02020603050405020304" pitchFamily="18" charset="0"/>
                <a:ea typeface="Times New Roman" panose="02020603050405020304" pitchFamily="18" charset="0"/>
              </a:rPr>
              <a:t>, </a:t>
            </a:r>
            <a:r>
              <a:rPr lang="en-US" sz="1200" dirty="0" err="1">
                <a:solidFill>
                  <a:srgbClr val="222222"/>
                </a:solidFill>
                <a:effectLst/>
                <a:latin typeface="Times New Roman" panose="02020603050405020304" pitchFamily="18" charset="0"/>
                <a:ea typeface="Times New Roman" panose="02020603050405020304" pitchFamily="18" charset="0"/>
              </a:rPr>
              <a:t>Afrotheria</a:t>
            </a:r>
            <a:r>
              <a:rPr lang="en-US" sz="1200" dirty="0">
                <a:solidFill>
                  <a:srgbClr val="222222"/>
                </a:solidFill>
                <a:effectLst/>
                <a:latin typeface="Times New Roman" panose="02020603050405020304" pitchFamily="18" charset="0"/>
                <a:ea typeface="Times New Roman" panose="02020603050405020304" pitchFamily="18" charset="0"/>
              </a:rPr>
              <a:t> and </a:t>
            </a:r>
            <a:r>
              <a:rPr lang="en-US" sz="1200" dirty="0" err="1">
                <a:solidFill>
                  <a:srgbClr val="222222"/>
                </a:solidFill>
                <a:effectLst/>
                <a:latin typeface="Times New Roman" panose="02020603050405020304" pitchFamily="18" charset="0"/>
                <a:ea typeface="Times New Roman" panose="02020603050405020304" pitchFamily="18" charset="0"/>
              </a:rPr>
              <a:t>Laurasiatheria</a:t>
            </a:r>
            <a:r>
              <a:rPr lang="en-US" sz="1200" dirty="0">
                <a:solidFill>
                  <a:srgbClr val="222222"/>
                </a:solidFill>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 unique nine-base-pair deletion in exon 11 of the BRCA1 gene provides additional support for the monophyly of </a:t>
            </a:r>
            <a:r>
              <a:rPr lang="en-US" sz="1200" dirty="0" err="1">
                <a:effectLst/>
                <a:latin typeface="Times New Roman" panose="02020603050405020304" pitchFamily="18" charset="0"/>
                <a:ea typeface="Times New Roman" panose="02020603050405020304" pitchFamily="18" charset="0"/>
              </a:rPr>
              <a:t>Afrotheria</a:t>
            </a:r>
            <a:r>
              <a:rPr lang="en-US" sz="1200" dirty="0">
                <a:effectLst/>
                <a:latin typeface="Times New Roman" panose="02020603050405020304" pitchFamily="18" charset="0"/>
                <a:ea typeface="Times New Roman" panose="02020603050405020304" pitchFamily="18" charset="0"/>
              </a:rPr>
              <a:t>. </a:t>
            </a:r>
            <a:r>
              <a:rPr lang="en-US" sz="1200" dirty="0">
                <a:solidFill>
                  <a:srgbClr val="222222"/>
                </a:solidFill>
                <a:effectLst/>
                <a:latin typeface="Times New Roman" panose="02020603050405020304" pitchFamily="18" charset="0"/>
                <a:ea typeface="Times New Roman" panose="02020603050405020304" pitchFamily="18" charset="0"/>
              </a:rPr>
              <a:t>It had been suggested that there were parallel adaptive radiations in placental and marsupial mammals, leading to robust examples of convergence. </a:t>
            </a:r>
            <a:r>
              <a:rPr lang="en-US" b="0" i="0" dirty="0">
                <a:solidFill>
                  <a:srgbClr val="222222"/>
                </a:solidFill>
                <a:effectLst/>
                <a:latin typeface="Harding"/>
              </a:rPr>
              <a:t>Ungulate-like forms include perissodactyls and artiodactyls in </a:t>
            </a:r>
            <a:r>
              <a:rPr lang="en-US" b="0" i="0" dirty="0" err="1">
                <a:solidFill>
                  <a:srgbClr val="222222"/>
                </a:solidFill>
                <a:effectLst/>
                <a:latin typeface="Harding"/>
              </a:rPr>
              <a:t>Laurasiatheria</a:t>
            </a:r>
            <a:r>
              <a:rPr lang="en-US" b="0" i="0" dirty="0">
                <a:solidFill>
                  <a:srgbClr val="222222"/>
                </a:solidFill>
                <a:effectLst/>
                <a:latin typeface="Harding"/>
              </a:rPr>
              <a:t> and hyracoids in </a:t>
            </a:r>
            <a:r>
              <a:rPr lang="en-US" b="0" i="0" dirty="0" err="1">
                <a:solidFill>
                  <a:srgbClr val="222222"/>
                </a:solidFill>
                <a:effectLst/>
                <a:latin typeface="Harding"/>
              </a:rPr>
              <a:t>Afrotheria</a:t>
            </a:r>
            <a:r>
              <a:rPr lang="en-US" b="0" i="0" dirty="0">
                <a:solidFill>
                  <a:srgbClr val="222222"/>
                </a:solidFill>
                <a:effectLst/>
                <a:latin typeface="Harding"/>
              </a:rPr>
              <a:t>.</a:t>
            </a:r>
            <a:endParaRPr lang="en-US" dirty="0"/>
          </a:p>
        </p:txBody>
      </p:sp>
      <p:sp>
        <p:nvSpPr>
          <p:cNvPr id="4" name="Slide Number Placeholder 3"/>
          <p:cNvSpPr>
            <a:spLocks noGrp="1"/>
          </p:cNvSpPr>
          <p:nvPr>
            <p:ph type="sldNum" sz="quarter" idx="5"/>
          </p:nvPr>
        </p:nvSpPr>
        <p:spPr/>
        <p:txBody>
          <a:bodyPr/>
          <a:lstStyle/>
          <a:p>
            <a:fld id="{3C42BFD9-30B9-4037-A345-C708AE99F968}" type="slidenum">
              <a:rPr lang="en-US" smtClean="0"/>
              <a:t>22</a:t>
            </a:fld>
            <a:endParaRPr lang="en-US"/>
          </a:p>
        </p:txBody>
      </p:sp>
    </p:spTree>
    <p:extLst>
      <p:ext uri="{BB962C8B-B14F-4D97-AF65-F5344CB8AC3E}">
        <p14:creationId xmlns:p14="http://schemas.microsoft.com/office/powerpoint/2010/main" val="805335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ahoma" panose="020B0604030504040204" pitchFamily="34" charset="0"/>
              </a:rPr>
              <a:t>The mammalian </a:t>
            </a:r>
            <a:r>
              <a:rPr lang="en-US" b="1" i="0" dirty="0" err="1">
                <a:solidFill>
                  <a:srgbClr val="000000"/>
                </a:solidFill>
                <a:effectLst/>
                <a:latin typeface="Tahoma" panose="020B0604030504040204" pitchFamily="34" charset="0"/>
              </a:rPr>
              <a:t>supertree</a:t>
            </a:r>
            <a:r>
              <a:rPr lang="en-US" b="0" i="0" dirty="0">
                <a:solidFill>
                  <a:srgbClr val="000000"/>
                </a:solidFill>
                <a:effectLst/>
                <a:latin typeface="Tahoma" panose="020B0604030504040204" pitchFamily="34" charset="0"/>
              </a:rPr>
              <a:t> classifies placental mammals </a:t>
            </a:r>
            <a:r>
              <a:rPr lang="en-US" b="1" i="0" dirty="0">
                <a:solidFill>
                  <a:srgbClr val="000000"/>
                </a:solidFill>
                <a:effectLst/>
                <a:latin typeface="Tahoma" panose="020B0604030504040204" pitchFamily="34" charset="0"/>
              </a:rPr>
              <a:t>phylogenetically</a:t>
            </a:r>
            <a:r>
              <a:rPr lang="en-US" b="0" i="0" dirty="0">
                <a:solidFill>
                  <a:srgbClr val="000000"/>
                </a:solidFill>
                <a:effectLst/>
                <a:latin typeface="Tahoma" panose="020B0604030504040204" pitchFamily="34" charset="0"/>
              </a:rPr>
              <a:t> using DNA sequence data to group together mammals that are evolutionarily closely related, sharing a recent common ancestor. </a:t>
            </a:r>
          </a:p>
          <a:p>
            <a:pPr algn="l"/>
            <a:r>
              <a:rPr lang="en-US" b="0" i="0" dirty="0">
                <a:solidFill>
                  <a:srgbClr val="000000"/>
                </a:solidFill>
                <a:effectLst/>
                <a:latin typeface="Tahoma" panose="020B0604030504040204" pitchFamily="34" charset="0"/>
              </a:rPr>
              <a:t>The </a:t>
            </a:r>
            <a:r>
              <a:rPr lang="en-US" b="0" i="0" dirty="0" err="1">
                <a:solidFill>
                  <a:srgbClr val="000000"/>
                </a:solidFill>
                <a:effectLst/>
                <a:latin typeface="Tahoma" panose="020B0604030504040204" pitchFamily="34" charset="0"/>
              </a:rPr>
              <a:t>supertree</a:t>
            </a:r>
            <a:r>
              <a:rPr lang="en-US" b="0" i="0" dirty="0">
                <a:solidFill>
                  <a:srgbClr val="000000"/>
                </a:solidFill>
                <a:effectLst/>
                <a:latin typeface="Tahoma" panose="020B0604030504040204" pitchFamily="34" charset="0"/>
              </a:rPr>
              <a:t> classification places placental mammals in four </a:t>
            </a:r>
            <a:r>
              <a:rPr lang="en-US" b="1" i="0" dirty="0" err="1">
                <a:solidFill>
                  <a:srgbClr val="000000"/>
                </a:solidFill>
                <a:effectLst/>
                <a:latin typeface="Tahoma" panose="020B0604030504040204" pitchFamily="34" charset="0"/>
              </a:rPr>
              <a:t>superorders</a:t>
            </a:r>
            <a:r>
              <a:rPr lang="en-US" b="0" i="0" dirty="0">
                <a:solidFill>
                  <a:srgbClr val="000000"/>
                </a:solidFill>
                <a:effectLst/>
                <a:latin typeface="Tahoma" panose="020B0604030504040204" pitchFamily="34" charset="0"/>
              </a:rPr>
              <a:t>. The four </a:t>
            </a:r>
            <a:r>
              <a:rPr lang="en-US" b="0" i="0" dirty="0" err="1">
                <a:solidFill>
                  <a:srgbClr val="000000"/>
                </a:solidFill>
                <a:effectLst/>
                <a:latin typeface="Tahoma" panose="020B0604030504040204" pitchFamily="34" charset="0"/>
              </a:rPr>
              <a:t>superorders</a:t>
            </a:r>
            <a:r>
              <a:rPr lang="en-US" b="0" i="0" dirty="0">
                <a:solidFill>
                  <a:srgbClr val="000000"/>
                </a:solidFill>
                <a:effectLst/>
                <a:latin typeface="Tahoma" panose="020B0604030504040204" pitchFamily="34" charset="0"/>
              </a:rPr>
              <a:t> and some of the mammals in them are:</a:t>
            </a:r>
          </a:p>
          <a:p>
            <a:pPr algn="l">
              <a:buFont typeface="Arial" panose="020B0604020202020204" pitchFamily="34" charset="0"/>
              <a:buChar char="•"/>
            </a:pPr>
            <a:r>
              <a:rPr lang="en-US" b="0" i="0" dirty="0" err="1">
                <a:solidFill>
                  <a:srgbClr val="000000"/>
                </a:solidFill>
                <a:effectLst/>
                <a:latin typeface="Tahoma" panose="020B0604030504040204" pitchFamily="34" charset="0"/>
              </a:rPr>
              <a:t>Afrotheria</a:t>
            </a:r>
            <a:r>
              <a:rPr lang="en-US" b="0" i="0" dirty="0">
                <a:solidFill>
                  <a:srgbClr val="000000"/>
                </a:solidFill>
                <a:effectLst/>
                <a:latin typeface="Tahoma" panose="020B0604030504040204" pitchFamily="34" charset="0"/>
              </a:rPr>
              <a:t>—aardvarks, elephants, manatees.</a:t>
            </a:r>
          </a:p>
          <a:p>
            <a:pPr algn="l">
              <a:buFont typeface="Arial" panose="020B0604020202020204" pitchFamily="34" charset="0"/>
              <a:buChar char="•"/>
            </a:pPr>
            <a:r>
              <a:rPr lang="en-US" b="0" i="0" dirty="0">
                <a:solidFill>
                  <a:srgbClr val="000000"/>
                </a:solidFill>
                <a:effectLst/>
                <a:latin typeface="Tahoma" panose="020B0604030504040204" pitchFamily="34" charset="0"/>
              </a:rPr>
              <a:t>Xenarthra—anteaters, sloths, armadillos.</a:t>
            </a:r>
          </a:p>
          <a:p>
            <a:pPr algn="l">
              <a:buFont typeface="Arial" panose="020B0604020202020204" pitchFamily="34" charset="0"/>
              <a:buChar char="•"/>
            </a:pPr>
            <a:r>
              <a:rPr lang="en-US" b="0" i="0" dirty="0" err="1">
                <a:solidFill>
                  <a:srgbClr val="000000"/>
                </a:solidFill>
                <a:effectLst/>
                <a:latin typeface="Tahoma" panose="020B0604030504040204" pitchFamily="34" charset="0"/>
              </a:rPr>
              <a:t>Laurasiatheria</a:t>
            </a:r>
            <a:r>
              <a:rPr lang="en-US" b="0" i="0" dirty="0">
                <a:solidFill>
                  <a:srgbClr val="000000"/>
                </a:solidFill>
                <a:effectLst/>
                <a:latin typeface="Tahoma" panose="020B0604030504040204" pitchFamily="34" charset="0"/>
              </a:rPr>
              <a:t>—bats, whales, hoofed mammals, carnivores.</a:t>
            </a:r>
          </a:p>
          <a:p>
            <a:pPr algn="l">
              <a:buFont typeface="Arial" panose="020B0604020202020204" pitchFamily="34" charset="0"/>
              <a:buChar char="•"/>
            </a:pPr>
            <a:r>
              <a:rPr lang="en-US" dirty="0" err="1">
                <a:solidFill>
                  <a:srgbClr val="000000"/>
                </a:solidFill>
                <a:latin typeface="Tahoma" panose="020B0604030504040204" pitchFamily="34" charset="0"/>
              </a:rPr>
              <a:t>Euarchontoglires</a:t>
            </a:r>
            <a:r>
              <a:rPr lang="en-US" b="0" i="0" dirty="0">
                <a:solidFill>
                  <a:srgbClr val="000000"/>
                </a:solidFill>
                <a:effectLst/>
                <a:latin typeface="Tahoma" panose="020B0604030504040204" pitchFamily="34" charset="0"/>
              </a:rPr>
              <a:t>—</a:t>
            </a:r>
            <a:r>
              <a:rPr lang="en-US" b="0" i="0" u="none" strike="noStrike" dirty="0">
                <a:solidFill>
                  <a:srgbClr val="0372A6"/>
                </a:solidFill>
                <a:effectLst/>
                <a:latin typeface="Tahoma" panose="020B0604030504040204" pitchFamily="34" charset="0"/>
                <a:hlinkClick r:id="rId3" tooltip="Primates"/>
              </a:rPr>
              <a:t>primates</a:t>
            </a:r>
            <a:r>
              <a:rPr lang="en-US" b="0" i="0" dirty="0">
                <a:solidFill>
                  <a:srgbClr val="000000"/>
                </a:solidFill>
                <a:effectLst/>
                <a:latin typeface="Tahoma" panose="020B0604030504040204" pitchFamily="34" charset="0"/>
              </a:rPr>
              <a:t>, rabbits, rodents.</a:t>
            </a:r>
          </a:p>
          <a:p>
            <a:endParaRPr lang="en-US" dirty="0"/>
          </a:p>
        </p:txBody>
      </p:sp>
      <p:sp>
        <p:nvSpPr>
          <p:cNvPr id="4" name="Slide Number Placeholder 3"/>
          <p:cNvSpPr>
            <a:spLocks noGrp="1"/>
          </p:cNvSpPr>
          <p:nvPr>
            <p:ph type="sldNum" sz="quarter" idx="5"/>
          </p:nvPr>
        </p:nvSpPr>
        <p:spPr/>
        <p:txBody>
          <a:bodyPr/>
          <a:lstStyle/>
          <a:p>
            <a:fld id="{3C42BFD9-30B9-4037-A345-C708AE99F968}" type="slidenum">
              <a:rPr lang="en-US" smtClean="0"/>
              <a:t>4</a:t>
            </a:fld>
            <a:endParaRPr lang="en-US"/>
          </a:p>
        </p:txBody>
      </p:sp>
    </p:spTree>
    <p:extLst>
      <p:ext uri="{BB962C8B-B14F-4D97-AF65-F5344CB8AC3E}">
        <p14:creationId xmlns:p14="http://schemas.microsoft.com/office/powerpoint/2010/main" val="484921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DNA sequences have suggested the superorder groups </a:t>
            </a:r>
            <a:r>
              <a:rPr lang="en-US" sz="12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Paenungulata</a:t>
            </a:r>
            <a:r>
              <a:rPr lang="en-US" sz="12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(elephants, sea cows and hyraxes) and </a:t>
            </a:r>
            <a:r>
              <a:rPr lang="en-US" sz="12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Cetartiodactyla</a:t>
            </a:r>
            <a:r>
              <a:rPr lang="en-US" sz="12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(artiodactyls and whales)</a:t>
            </a:r>
            <a:endParaRPr lang="en-US" sz="1200" baseline="30000"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12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Traditional clades such as </a:t>
            </a:r>
            <a:r>
              <a:rPr lang="en-US" sz="12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Archonta</a:t>
            </a:r>
            <a:r>
              <a:rPr lang="en-US" sz="12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(primates, tree shrews, flying lemurs and bats) have been rejected by statistical tests on DNA sequence analysis </a:t>
            </a:r>
            <a:endParaRPr lang="en-US" sz="1200"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12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Afrotheria</a:t>
            </a:r>
            <a:r>
              <a:rPr lang="en-US" sz="12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which is a group that includes paenungulates, aardvarks, elephant shrews, golden moles and tenrecs, has been suggested by mitochondrial ribosomal RNA and nuclear protein-coding genes data</a:t>
            </a: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C42BFD9-30B9-4037-A345-C708AE99F968}" type="slidenum">
              <a:rPr lang="en-US" smtClean="0"/>
              <a:t>5</a:t>
            </a:fld>
            <a:endParaRPr lang="en-US"/>
          </a:p>
        </p:txBody>
      </p:sp>
    </p:spTree>
    <p:extLst>
      <p:ext uri="{BB962C8B-B14F-4D97-AF65-F5344CB8AC3E}">
        <p14:creationId xmlns:p14="http://schemas.microsoft.com/office/powerpoint/2010/main" val="242111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two independent datasets were obtained from a paper that investigated parallel adaptive radiations in placental mammals. Concatenations of individual genes can be employed to achieve high resolving power when trying to elucidate phylogenetic relationships. A dataset that consists of concatenated DNA sequences for mitochondrial RNA genes and three nuclear genes (A2AB, IRBP, </a:t>
            </a:r>
            <a:r>
              <a:rPr lang="en-US" sz="12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vWF</a:t>
            </a:r>
            <a:r>
              <a:rPr lang="en-US" sz="12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for 26 placental taxa was employed for phylogenetic analysis in this study. </a:t>
            </a:r>
            <a:r>
              <a:rPr lang="en-US" sz="1800" dirty="0">
                <a:solidFill>
                  <a:srgbClr val="222222"/>
                </a:solidFill>
                <a:effectLst/>
                <a:latin typeface="Times New Roman" panose="02020603050405020304" pitchFamily="18" charset="0"/>
                <a:ea typeface="Times New Roman" panose="02020603050405020304" pitchFamily="18" charset="0"/>
              </a:rPr>
              <a:t>This dataset includes all eutherian orders and two marsupial outgroups. In addition, this dataset represents two insectivore families, </a:t>
            </a:r>
            <a:r>
              <a:rPr lang="en-US" sz="1800" dirty="0" err="1">
                <a:solidFill>
                  <a:srgbClr val="222222"/>
                </a:solidFill>
                <a:effectLst/>
                <a:latin typeface="Times New Roman" panose="02020603050405020304" pitchFamily="18" charset="0"/>
                <a:ea typeface="Times New Roman" panose="02020603050405020304" pitchFamily="18" charset="0"/>
              </a:rPr>
              <a:t>Chrysochloridae</a:t>
            </a:r>
            <a:r>
              <a:rPr lang="en-US" sz="1800" dirty="0">
                <a:solidFill>
                  <a:srgbClr val="222222"/>
                </a:solidFill>
                <a:effectLst/>
                <a:latin typeface="Times New Roman" panose="02020603050405020304" pitchFamily="18" charset="0"/>
                <a:ea typeface="Times New Roman" panose="02020603050405020304" pitchFamily="18" charset="0"/>
              </a:rPr>
              <a:t> (golden mole) and </a:t>
            </a:r>
            <a:r>
              <a:rPr lang="en-US" sz="1800" dirty="0" err="1">
                <a:solidFill>
                  <a:srgbClr val="222222"/>
                </a:solidFill>
                <a:effectLst/>
                <a:latin typeface="Times New Roman" panose="02020603050405020304" pitchFamily="18" charset="0"/>
                <a:ea typeface="Times New Roman" panose="02020603050405020304" pitchFamily="18" charset="0"/>
              </a:rPr>
              <a:t>Tenrecidae</a:t>
            </a:r>
            <a:r>
              <a:rPr lang="en-US" sz="1800" dirty="0">
                <a:solidFill>
                  <a:srgbClr val="222222"/>
                </a:solidFill>
                <a:effectLst/>
                <a:latin typeface="Times New Roman" panose="02020603050405020304" pitchFamily="18" charset="0"/>
                <a:ea typeface="Times New Roman" panose="02020603050405020304" pitchFamily="18" charset="0"/>
              </a:rPr>
              <a:t> (tenrec) for every gene except IRBP, which was necessary to elucidate the phylogenetic relationship of the insectivores and </a:t>
            </a:r>
            <a:r>
              <a:rPr lang="en-US" sz="1800" dirty="0" err="1">
                <a:solidFill>
                  <a:srgbClr val="222222"/>
                </a:solidFill>
                <a:effectLst/>
                <a:latin typeface="Times New Roman" panose="02020603050405020304" pitchFamily="18" charset="0"/>
                <a:ea typeface="Times New Roman" panose="02020603050405020304" pitchFamily="18" charset="0"/>
              </a:rPr>
              <a:t>Afrotheria</a:t>
            </a:r>
            <a:r>
              <a:rPr lang="en-US" sz="1800" dirty="0">
                <a:solidFill>
                  <a:srgbClr val="222222"/>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An independent data set from 3 kilobases (kb) of exon 11 of (</a:t>
            </a:r>
            <a:r>
              <a:rPr lang="en-US" sz="1800" i="1"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BRCA1</a:t>
            </a:r>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for 33 taxa was used for hypothesis testing. The BRCA1 data set contains all placental orders and one marsupial outgroup. </a:t>
            </a:r>
            <a:endParaRPr lang="en-US" dirty="0"/>
          </a:p>
        </p:txBody>
      </p:sp>
      <p:sp>
        <p:nvSpPr>
          <p:cNvPr id="4" name="Slide Number Placeholder 3"/>
          <p:cNvSpPr>
            <a:spLocks noGrp="1"/>
          </p:cNvSpPr>
          <p:nvPr>
            <p:ph type="sldNum" sz="quarter" idx="5"/>
          </p:nvPr>
        </p:nvSpPr>
        <p:spPr/>
        <p:txBody>
          <a:bodyPr/>
          <a:lstStyle/>
          <a:p>
            <a:fld id="{3C42BFD9-30B9-4037-A345-C708AE99F968}" type="slidenum">
              <a:rPr lang="en-US" smtClean="0"/>
              <a:t>8</a:t>
            </a:fld>
            <a:endParaRPr lang="en-US"/>
          </a:p>
        </p:txBody>
      </p:sp>
    </p:spTree>
    <p:extLst>
      <p:ext uri="{BB962C8B-B14F-4D97-AF65-F5344CB8AC3E}">
        <p14:creationId xmlns:p14="http://schemas.microsoft.com/office/powerpoint/2010/main" val="1697383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a:lnSpc>
                <a:spcPct val="200000"/>
              </a:lnSpc>
              <a:buFont typeface="Arial" panose="020B0604020202020204" pitchFamily="34" charset="0"/>
              <a:buNone/>
            </a:pPr>
            <a:r>
              <a:rPr lang="en-US" sz="1200" dirty="0">
                <a:solidFill>
                  <a:srgbClr val="222222"/>
                </a:solidFill>
                <a:effectLst/>
                <a:latin typeface="Times New Roman" panose="02020603050405020304" pitchFamily="18" charset="0"/>
                <a:ea typeface="Times New Roman" panose="02020603050405020304" pitchFamily="18" charset="0"/>
              </a:rPr>
              <a:t>Maximum parsimony and bootstrap analysis using heuristic search were conducted in PAUP for both datasets. The heuristic search was conducted using a random stepwise addition sequence with TBR branch swapping for 10 replicates. Bootstrap support values are based on 200 replications.</a:t>
            </a:r>
            <a:endParaRPr lang="en-US" sz="1200" dirty="0">
              <a:effectLst/>
              <a:latin typeface="Times New Roman" panose="02020603050405020304" pitchFamily="18" charset="0"/>
              <a:ea typeface="Times New Roman" panose="02020603050405020304" pitchFamily="18" charset="0"/>
            </a:endParaRPr>
          </a:p>
          <a:p>
            <a:pPr marL="0" marR="0" indent="457200" algn="just">
              <a:lnSpc>
                <a:spcPct val="200000"/>
              </a:lnSpc>
            </a:pPr>
            <a:r>
              <a:rPr lang="en-US" sz="1200" dirty="0">
                <a:solidFill>
                  <a:srgbClr val="222222"/>
                </a:solidFill>
                <a:effectLst/>
                <a:latin typeface="Times New Roman" panose="02020603050405020304" pitchFamily="18" charset="0"/>
                <a:ea typeface="Times New Roman" panose="02020603050405020304" pitchFamily="18" charset="0"/>
              </a:rPr>
              <a:t>Distance analysis for both datasets was conducted using PHYLIP. Jukes-Cantor and Kimura models of sequence evolution were used to calculate distances from both DNA sequence data. Neighbor joining trees were created using the two distance matrices and a consensus tree was created to infer if different matrices result in different trees.  Minimum evolution analysis was carried out for both distance matrices. Maximum likelihood and bootstrap analysis were carried out for both datasets using the GTR+G model of sequence evolution in </a:t>
            </a:r>
            <a:r>
              <a:rPr lang="en-US" sz="1200" dirty="0" err="1">
                <a:solidFill>
                  <a:srgbClr val="222222"/>
                </a:solidFill>
                <a:effectLst/>
                <a:latin typeface="Times New Roman" panose="02020603050405020304" pitchFamily="18" charset="0"/>
                <a:ea typeface="Times New Roman" panose="02020603050405020304" pitchFamily="18" charset="0"/>
              </a:rPr>
              <a:t>RAxML</a:t>
            </a:r>
            <a:r>
              <a:rPr lang="en-US" sz="1200" dirty="0">
                <a:solidFill>
                  <a:srgbClr val="222222"/>
                </a:solidFill>
                <a:effectLst/>
                <a:latin typeface="Times New Roman" panose="02020603050405020304" pitchFamily="18" charset="0"/>
                <a:ea typeface="Times New Roman" panose="02020603050405020304" pitchFamily="18" charset="0"/>
              </a:rPr>
              <a:t>-NG. </a:t>
            </a:r>
            <a:endParaRPr lang="en-US" sz="1200" dirty="0">
              <a:effectLst/>
              <a:latin typeface="Times New Roman" panose="02020603050405020304" pitchFamily="18" charset="0"/>
              <a:ea typeface="Times New Roman" panose="02020603050405020304" pitchFamily="18" charset="0"/>
            </a:endParaRPr>
          </a:p>
          <a:p>
            <a:pPr marL="0" marR="0" indent="457200" algn="just">
              <a:lnSpc>
                <a:spcPct val="200000"/>
              </a:lnSpc>
            </a:pPr>
            <a:r>
              <a:rPr lang="en-US" sz="1200" dirty="0">
                <a:solidFill>
                  <a:srgbClr val="222222"/>
                </a:solidFill>
                <a:effectLst/>
                <a:latin typeface="Times New Roman" panose="02020603050405020304" pitchFamily="18" charset="0"/>
                <a:ea typeface="Times New Roman" panose="02020603050405020304" pitchFamily="18" charset="0"/>
              </a:rPr>
              <a:t>MCMC analysis was carried out for the 5708bp dataset. Since the dataset used for MCMC analysis with </a:t>
            </a:r>
            <a:r>
              <a:rPr lang="en-US" sz="1200" dirty="0" err="1">
                <a:solidFill>
                  <a:srgbClr val="222222"/>
                </a:solidFill>
                <a:effectLst/>
                <a:latin typeface="Times New Roman" panose="02020603050405020304" pitchFamily="18" charset="0"/>
                <a:ea typeface="Times New Roman" panose="02020603050405020304" pitchFamily="18" charset="0"/>
              </a:rPr>
              <a:t>MrBayes</a:t>
            </a:r>
            <a:r>
              <a:rPr lang="en-US" sz="1200" dirty="0">
                <a:solidFill>
                  <a:srgbClr val="222222"/>
                </a:solidFill>
                <a:effectLst/>
                <a:latin typeface="Times New Roman" panose="02020603050405020304" pitchFamily="18" charset="0"/>
                <a:ea typeface="Times New Roman" panose="02020603050405020304" pitchFamily="18" charset="0"/>
              </a:rPr>
              <a:t> contains four distinct gene regions (mitochondrial RNA genes, A2AB, IRBP, </a:t>
            </a:r>
            <a:r>
              <a:rPr lang="en-US" sz="1200" dirty="0" err="1">
                <a:solidFill>
                  <a:srgbClr val="222222"/>
                </a:solidFill>
                <a:effectLst/>
                <a:latin typeface="Times New Roman" panose="02020603050405020304" pitchFamily="18" charset="0"/>
                <a:ea typeface="Times New Roman" panose="02020603050405020304" pitchFamily="18" charset="0"/>
              </a:rPr>
              <a:t>vWF</a:t>
            </a:r>
            <a:r>
              <a:rPr lang="en-US" sz="1200" dirty="0">
                <a:solidFill>
                  <a:srgbClr val="222222"/>
                </a:solidFill>
                <a:effectLst/>
                <a:latin typeface="Times New Roman" panose="02020603050405020304" pitchFamily="18" charset="0"/>
                <a:ea typeface="Times New Roman" panose="02020603050405020304" pitchFamily="18" charset="0"/>
              </a:rPr>
              <a:t>), the analysis was run by specifying the data partitions corresponding to these four gene regions and defining a substitution model for each data partition in order to understand if the substitution process differs between these different gene regions. The analysis was run by assuming that all four gene regions evolved under the evolved under the GTR+Γ model and setting the prior for the rates heterogeneity to an exponential distribution with a rate parameter, λ = 0.05.</a:t>
            </a:r>
            <a:endParaRPr lang="en-US" dirty="0"/>
          </a:p>
        </p:txBody>
      </p:sp>
      <p:sp>
        <p:nvSpPr>
          <p:cNvPr id="4" name="Slide Number Placeholder 3"/>
          <p:cNvSpPr>
            <a:spLocks noGrp="1"/>
          </p:cNvSpPr>
          <p:nvPr>
            <p:ph type="sldNum" sz="quarter" idx="5"/>
          </p:nvPr>
        </p:nvSpPr>
        <p:spPr/>
        <p:txBody>
          <a:bodyPr/>
          <a:lstStyle/>
          <a:p>
            <a:fld id="{3C42BFD9-30B9-4037-A345-C708AE99F968}" type="slidenum">
              <a:rPr lang="en-US" smtClean="0"/>
              <a:t>9</a:t>
            </a:fld>
            <a:endParaRPr lang="en-US"/>
          </a:p>
        </p:txBody>
      </p:sp>
    </p:spTree>
    <p:extLst>
      <p:ext uri="{BB962C8B-B14F-4D97-AF65-F5344CB8AC3E}">
        <p14:creationId xmlns:p14="http://schemas.microsoft.com/office/powerpoint/2010/main" val="3412269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Xenarthra, </a:t>
            </a:r>
            <a:r>
              <a:rPr lang="en-US" sz="12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Afrotheria</a:t>
            </a:r>
            <a:r>
              <a:rPr lang="en-US" sz="12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a:t>
            </a:r>
            <a:r>
              <a:rPr lang="en-US" sz="12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Laurasiatheria</a:t>
            </a:r>
            <a:r>
              <a:rPr lang="en-US" sz="12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(shrews, hedgehogs, pangolins, bats, whales), and </a:t>
            </a:r>
            <a:r>
              <a:rPr lang="en-US" sz="12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Glires</a:t>
            </a:r>
            <a:r>
              <a:rPr lang="en-US" sz="12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(rodents and lagomorphs) + </a:t>
            </a:r>
            <a:r>
              <a:rPr lang="en-US" sz="12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Euarchonta</a:t>
            </a:r>
            <a:r>
              <a:rPr lang="en-US" sz="12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(flying lemurs, tree shrews and primates) </a:t>
            </a:r>
            <a:endParaRPr lang="en-US" dirty="0"/>
          </a:p>
        </p:txBody>
      </p:sp>
      <p:sp>
        <p:nvSpPr>
          <p:cNvPr id="4" name="Slide Number Placeholder 3"/>
          <p:cNvSpPr>
            <a:spLocks noGrp="1"/>
          </p:cNvSpPr>
          <p:nvPr>
            <p:ph type="sldNum" sz="quarter" idx="5"/>
          </p:nvPr>
        </p:nvSpPr>
        <p:spPr/>
        <p:txBody>
          <a:bodyPr/>
          <a:lstStyle/>
          <a:p>
            <a:fld id="{3C42BFD9-30B9-4037-A345-C708AE99F968}" type="slidenum">
              <a:rPr lang="en-US" smtClean="0"/>
              <a:t>11</a:t>
            </a:fld>
            <a:endParaRPr lang="en-US"/>
          </a:p>
        </p:txBody>
      </p:sp>
    </p:spTree>
    <p:extLst>
      <p:ext uri="{BB962C8B-B14F-4D97-AF65-F5344CB8AC3E}">
        <p14:creationId xmlns:p14="http://schemas.microsoft.com/office/powerpoint/2010/main" val="3686592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Based on the BRCA1 DNA sequence data, </a:t>
            </a:r>
            <a:r>
              <a:rPr lang="en-US" sz="18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Afrotheria</a:t>
            </a:r>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is further supported by a 9-bp deletion that is present in all 12 </a:t>
            </a:r>
            <a:r>
              <a:rPr lang="en-US" sz="18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afrotherians</a:t>
            </a:r>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 but not in the other placental mammals and marsupials that were investigated. This suggests that the 9-bp deletion could be due to shared common ancestry of </a:t>
            </a:r>
            <a:r>
              <a:rPr lang="en-US" sz="1800" dirty="0" err="1">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Afrotheria</a:t>
            </a:r>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3C42BFD9-30B9-4037-A345-C708AE99F968}" type="slidenum">
              <a:rPr lang="en-US" smtClean="0"/>
              <a:t>12</a:t>
            </a:fld>
            <a:endParaRPr lang="en-US"/>
          </a:p>
        </p:txBody>
      </p:sp>
    </p:spTree>
    <p:extLst>
      <p:ext uri="{BB962C8B-B14F-4D97-AF65-F5344CB8AC3E}">
        <p14:creationId xmlns:p14="http://schemas.microsoft.com/office/powerpoint/2010/main" val="3810670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222222"/>
                </a:solidFill>
                <a:effectLst/>
                <a:latin typeface="Calibri" panose="020F0502020204030204" pitchFamily="34" charset="0"/>
                <a:ea typeface="DengXian" panose="02010600030101010101" pitchFamily="2" charset="-122"/>
                <a:cs typeface="Times New Roman" panose="02020603050405020304" pitchFamily="18" charset="0"/>
              </a:rPr>
              <a:t>Based on likelihood analysis for both dataset</a:t>
            </a:r>
            <a:endParaRPr lang="en-US" dirty="0"/>
          </a:p>
        </p:txBody>
      </p:sp>
      <p:sp>
        <p:nvSpPr>
          <p:cNvPr id="4" name="Slide Number Placeholder 3"/>
          <p:cNvSpPr>
            <a:spLocks noGrp="1"/>
          </p:cNvSpPr>
          <p:nvPr>
            <p:ph type="sldNum" sz="quarter" idx="5"/>
          </p:nvPr>
        </p:nvSpPr>
        <p:spPr/>
        <p:txBody>
          <a:bodyPr/>
          <a:lstStyle/>
          <a:p>
            <a:fld id="{3C42BFD9-30B9-4037-A345-C708AE99F968}" type="slidenum">
              <a:rPr lang="en-US" smtClean="0"/>
              <a:t>13</a:t>
            </a:fld>
            <a:endParaRPr lang="en-US"/>
          </a:p>
        </p:txBody>
      </p:sp>
    </p:spTree>
    <p:extLst>
      <p:ext uri="{BB962C8B-B14F-4D97-AF65-F5344CB8AC3E}">
        <p14:creationId xmlns:p14="http://schemas.microsoft.com/office/powerpoint/2010/main" val="1792058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maximum parsimony analysis on both dataset</a:t>
            </a:r>
          </a:p>
        </p:txBody>
      </p:sp>
      <p:sp>
        <p:nvSpPr>
          <p:cNvPr id="4" name="Slide Number Placeholder 3"/>
          <p:cNvSpPr>
            <a:spLocks noGrp="1"/>
          </p:cNvSpPr>
          <p:nvPr>
            <p:ph type="sldNum" sz="quarter" idx="5"/>
          </p:nvPr>
        </p:nvSpPr>
        <p:spPr/>
        <p:txBody>
          <a:bodyPr/>
          <a:lstStyle/>
          <a:p>
            <a:fld id="{3C42BFD9-30B9-4037-A345-C708AE99F968}" type="slidenum">
              <a:rPr lang="en-US" smtClean="0"/>
              <a:t>14</a:t>
            </a:fld>
            <a:endParaRPr lang="en-US"/>
          </a:p>
        </p:txBody>
      </p:sp>
    </p:spTree>
    <p:extLst>
      <p:ext uri="{BB962C8B-B14F-4D97-AF65-F5344CB8AC3E}">
        <p14:creationId xmlns:p14="http://schemas.microsoft.com/office/powerpoint/2010/main" val="1652914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A3E0-F8F5-39FB-139C-3C4BC7DB54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CDD00E-BEA8-D876-C129-BE788D3F4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829CD9-AD42-D86E-E0A3-B2BB904FD3F2}"/>
              </a:ext>
            </a:extLst>
          </p:cNvPr>
          <p:cNvSpPr>
            <a:spLocks noGrp="1"/>
          </p:cNvSpPr>
          <p:nvPr>
            <p:ph type="dt" sz="half" idx="10"/>
          </p:nvPr>
        </p:nvSpPr>
        <p:spPr/>
        <p:txBody>
          <a:bodyPr/>
          <a:lstStyle/>
          <a:p>
            <a:fld id="{75FE4534-8B02-4E10-A340-7A5F5CF95D7A}" type="datetimeFigureOut">
              <a:rPr lang="en-US" smtClean="0"/>
              <a:t>4/30/2023</a:t>
            </a:fld>
            <a:endParaRPr lang="en-US"/>
          </a:p>
        </p:txBody>
      </p:sp>
      <p:sp>
        <p:nvSpPr>
          <p:cNvPr id="5" name="Footer Placeholder 4">
            <a:extLst>
              <a:ext uri="{FF2B5EF4-FFF2-40B4-BE49-F238E27FC236}">
                <a16:creationId xmlns:a16="http://schemas.microsoft.com/office/drawing/2014/main" id="{8DD852F2-0DCE-DBFE-7D7F-122350C56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A18D9-CEE9-9FBB-DA1E-2ACEFC8B9F08}"/>
              </a:ext>
            </a:extLst>
          </p:cNvPr>
          <p:cNvSpPr>
            <a:spLocks noGrp="1"/>
          </p:cNvSpPr>
          <p:nvPr>
            <p:ph type="sldNum" sz="quarter" idx="12"/>
          </p:nvPr>
        </p:nvSpPr>
        <p:spPr/>
        <p:txBody>
          <a:bodyPr/>
          <a:lstStyle/>
          <a:p>
            <a:fld id="{79E2DAAC-FF82-4A01-AD89-94D079FF0764}" type="slidenum">
              <a:rPr lang="en-US" smtClean="0"/>
              <a:t>‹#›</a:t>
            </a:fld>
            <a:endParaRPr lang="en-US"/>
          </a:p>
        </p:txBody>
      </p:sp>
    </p:spTree>
    <p:extLst>
      <p:ext uri="{BB962C8B-B14F-4D97-AF65-F5344CB8AC3E}">
        <p14:creationId xmlns:p14="http://schemas.microsoft.com/office/powerpoint/2010/main" val="427110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CDB5-7A9E-2746-8A33-43EB6D6256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4410CD-F44A-8B6A-A90A-91BD951386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1E9F9-5DB5-E455-6B03-91018D992DA8}"/>
              </a:ext>
            </a:extLst>
          </p:cNvPr>
          <p:cNvSpPr>
            <a:spLocks noGrp="1"/>
          </p:cNvSpPr>
          <p:nvPr>
            <p:ph type="dt" sz="half" idx="10"/>
          </p:nvPr>
        </p:nvSpPr>
        <p:spPr/>
        <p:txBody>
          <a:bodyPr/>
          <a:lstStyle/>
          <a:p>
            <a:fld id="{75FE4534-8B02-4E10-A340-7A5F5CF95D7A}" type="datetimeFigureOut">
              <a:rPr lang="en-US" smtClean="0"/>
              <a:t>4/30/2023</a:t>
            </a:fld>
            <a:endParaRPr lang="en-US"/>
          </a:p>
        </p:txBody>
      </p:sp>
      <p:sp>
        <p:nvSpPr>
          <p:cNvPr id="5" name="Footer Placeholder 4">
            <a:extLst>
              <a:ext uri="{FF2B5EF4-FFF2-40B4-BE49-F238E27FC236}">
                <a16:creationId xmlns:a16="http://schemas.microsoft.com/office/drawing/2014/main" id="{ACA7827B-D687-8BD5-3660-F37E663AC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4D712-B15C-8FB6-5536-0D1DC229CE4C}"/>
              </a:ext>
            </a:extLst>
          </p:cNvPr>
          <p:cNvSpPr>
            <a:spLocks noGrp="1"/>
          </p:cNvSpPr>
          <p:nvPr>
            <p:ph type="sldNum" sz="quarter" idx="12"/>
          </p:nvPr>
        </p:nvSpPr>
        <p:spPr/>
        <p:txBody>
          <a:bodyPr/>
          <a:lstStyle/>
          <a:p>
            <a:fld id="{79E2DAAC-FF82-4A01-AD89-94D079FF0764}" type="slidenum">
              <a:rPr lang="en-US" smtClean="0"/>
              <a:t>‹#›</a:t>
            </a:fld>
            <a:endParaRPr lang="en-US"/>
          </a:p>
        </p:txBody>
      </p:sp>
    </p:spTree>
    <p:extLst>
      <p:ext uri="{BB962C8B-B14F-4D97-AF65-F5344CB8AC3E}">
        <p14:creationId xmlns:p14="http://schemas.microsoft.com/office/powerpoint/2010/main" val="106497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32E2D9-8808-DC70-61EB-C837D27515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500AD2-58FB-2477-F127-8A9F3665C1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6FC26-CE11-8073-D516-552118E50F11}"/>
              </a:ext>
            </a:extLst>
          </p:cNvPr>
          <p:cNvSpPr>
            <a:spLocks noGrp="1"/>
          </p:cNvSpPr>
          <p:nvPr>
            <p:ph type="dt" sz="half" idx="10"/>
          </p:nvPr>
        </p:nvSpPr>
        <p:spPr/>
        <p:txBody>
          <a:bodyPr/>
          <a:lstStyle/>
          <a:p>
            <a:fld id="{75FE4534-8B02-4E10-A340-7A5F5CF95D7A}" type="datetimeFigureOut">
              <a:rPr lang="en-US" smtClean="0"/>
              <a:t>4/30/2023</a:t>
            </a:fld>
            <a:endParaRPr lang="en-US"/>
          </a:p>
        </p:txBody>
      </p:sp>
      <p:sp>
        <p:nvSpPr>
          <p:cNvPr id="5" name="Footer Placeholder 4">
            <a:extLst>
              <a:ext uri="{FF2B5EF4-FFF2-40B4-BE49-F238E27FC236}">
                <a16:creationId xmlns:a16="http://schemas.microsoft.com/office/drawing/2014/main" id="{6979521C-C700-41AF-8E2E-E58DDA21B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B98A3-5758-814D-ACBA-B95F8725B73D}"/>
              </a:ext>
            </a:extLst>
          </p:cNvPr>
          <p:cNvSpPr>
            <a:spLocks noGrp="1"/>
          </p:cNvSpPr>
          <p:nvPr>
            <p:ph type="sldNum" sz="quarter" idx="12"/>
          </p:nvPr>
        </p:nvSpPr>
        <p:spPr/>
        <p:txBody>
          <a:bodyPr/>
          <a:lstStyle/>
          <a:p>
            <a:fld id="{79E2DAAC-FF82-4A01-AD89-94D079FF0764}" type="slidenum">
              <a:rPr lang="en-US" smtClean="0"/>
              <a:t>‹#›</a:t>
            </a:fld>
            <a:endParaRPr lang="en-US"/>
          </a:p>
        </p:txBody>
      </p:sp>
    </p:spTree>
    <p:extLst>
      <p:ext uri="{BB962C8B-B14F-4D97-AF65-F5344CB8AC3E}">
        <p14:creationId xmlns:p14="http://schemas.microsoft.com/office/powerpoint/2010/main" val="359787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CE02-25CC-2F04-A212-E00D53EC7D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DD9669-6996-A837-6E4A-F2F22F676C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B7E0F-1091-9506-561E-E341F8DBA8A7}"/>
              </a:ext>
            </a:extLst>
          </p:cNvPr>
          <p:cNvSpPr>
            <a:spLocks noGrp="1"/>
          </p:cNvSpPr>
          <p:nvPr>
            <p:ph type="dt" sz="half" idx="10"/>
          </p:nvPr>
        </p:nvSpPr>
        <p:spPr/>
        <p:txBody>
          <a:bodyPr/>
          <a:lstStyle/>
          <a:p>
            <a:fld id="{75FE4534-8B02-4E10-A340-7A5F5CF95D7A}" type="datetimeFigureOut">
              <a:rPr lang="en-US" smtClean="0"/>
              <a:t>4/30/2023</a:t>
            </a:fld>
            <a:endParaRPr lang="en-US"/>
          </a:p>
        </p:txBody>
      </p:sp>
      <p:sp>
        <p:nvSpPr>
          <p:cNvPr id="5" name="Footer Placeholder 4">
            <a:extLst>
              <a:ext uri="{FF2B5EF4-FFF2-40B4-BE49-F238E27FC236}">
                <a16:creationId xmlns:a16="http://schemas.microsoft.com/office/drawing/2014/main" id="{D11AE97C-DE32-9CEF-D00D-87941B1EA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C21B8-8FAF-A761-1FF2-758B926BF879}"/>
              </a:ext>
            </a:extLst>
          </p:cNvPr>
          <p:cNvSpPr>
            <a:spLocks noGrp="1"/>
          </p:cNvSpPr>
          <p:nvPr>
            <p:ph type="sldNum" sz="quarter" idx="12"/>
          </p:nvPr>
        </p:nvSpPr>
        <p:spPr/>
        <p:txBody>
          <a:bodyPr/>
          <a:lstStyle/>
          <a:p>
            <a:fld id="{79E2DAAC-FF82-4A01-AD89-94D079FF0764}" type="slidenum">
              <a:rPr lang="en-US" smtClean="0"/>
              <a:t>‹#›</a:t>
            </a:fld>
            <a:endParaRPr lang="en-US"/>
          </a:p>
        </p:txBody>
      </p:sp>
    </p:spTree>
    <p:extLst>
      <p:ext uri="{BB962C8B-B14F-4D97-AF65-F5344CB8AC3E}">
        <p14:creationId xmlns:p14="http://schemas.microsoft.com/office/powerpoint/2010/main" val="53482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1B16-D602-1872-3D51-029E23F15B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002536-D08D-3DAB-E83C-CDBA0B926F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462A04-F797-9BD6-F824-4EA5C0D88937}"/>
              </a:ext>
            </a:extLst>
          </p:cNvPr>
          <p:cNvSpPr>
            <a:spLocks noGrp="1"/>
          </p:cNvSpPr>
          <p:nvPr>
            <p:ph type="dt" sz="half" idx="10"/>
          </p:nvPr>
        </p:nvSpPr>
        <p:spPr/>
        <p:txBody>
          <a:bodyPr/>
          <a:lstStyle/>
          <a:p>
            <a:fld id="{75FE4534-8B02-4E10-A340-7A5F5CF95D7A}" type="datetimeFigureOut">
              <a:rPr lang="en-US" smtClean="0"/>
              <a:t>4/30/2023</a:t>
            </a:fld>
            <a:endParaRPr lang="en-US"/>
          </a:p>
        </p:txBody>
      </p:sp>
      <p:sp>
        <p:nvSpPr>
          <p:cNvPr id="5" name="Footer Placeholder 4">
            <a:extLst>
              <a:ext uri="{FF2B5EF4-FFF2-40B4-BE49-F238E27FC236}">
                <a16:creationId xmlns:a16="http://schemas.microsoft.com/office/drawing/2014/main" id="{E8C6B0A6-1B19-01AA-EF3B-BB83A2754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6F58E-552C-2541-33EF-EBAE650DC8DD}"/>
              </a:ext>
            </a:extLst>
          </p:cNvPr>
          <p:cNvSpPr>
            <a:spLocks noGrp="1"/>
          </p:cNvSpPr>
          <p:nvPr>
            <p:ph type="sldNum" sz="quarter" idx="12"/>
          </p:nvPr>
        </p:nvSpPr>
        <p:spPr/>
        <p:txBody>
          <a:bodyPr/>
          <a:lstStyle/>
          <a:p>
            <a:fld id="{79E2DAAC-FF82-4A01-AD89-94D079FF0764}" type="slidenum">
              <a:rPr lang="en-US" smtClean="0"/>
              <a:t>‹#›</a:t>
            </a:fld>
            <a:endParaRPr lang="en-US"/>
          </a:p>
        </p:txBody>
      </p:sp>
    </p:spTree>
    <p:extLst>
      <p:ext uri="{BB962C8B-B14F-4D97-AF65-F5344CB8AC3E}">
        <p14:creationId xmlns:p14="http://schemas.microsoft.com/office/powerpoint/2010/main" val="276955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1490-4EF1-4285-29EB-0A1A41864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83E2CE-6AF4-843A-BA51-FC8C4212E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6F0056-169D-C79C-6757-2861B08A49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6F9958-7880-BA08-A60E-A98C2D5DE82A}"/>
              </a:ext>
            </a:extLst>
          </p:cNvPr>
          <p:cNvSpPr>
            <a:spLocks noGrp="1"/>
          </p:cNvSpPr>
          <p:nvPr>
            <p:ph type="dt" sz="half" idx="10"/>
          </p:nvPr>
        </p:nvSpPr>
        <p:spPr/>
        <p:txBody>
          <a:bodyPr/>
          <a:lstStyle/>
          <a:p>
            <a:fld id="{75FE4534-8B02-4E10-A340-7A5F5CF95D7A}" type="datetimeFigureOut">
              <a:rPr lang="en-US" smtClean="0"/>
              <a:t>4/30/2023</a:t>
            </a:fld>
            <a:endParaRPr lang="en-US"/>
          </a:p>
        </p:txBody>
      </p:sp>
      <p:sp>
        <p:nvSpPr>
          <p:cNvPr id="6" name="Footer Placeholder 5">
            <a:extLst>
              <a:ext uri="{FF2B5EF4-FFF2-40B4-BE49-F238E27FC236}">
                <a16:creationId xmlns:a16="http://schemas.microsoft.com/office/drawing/2014/main" id="{A3C2867A-BA10-3199-42E8-5B30FC4C2D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E8E09D-3C20-3105-3288-331C20CD614A}"/>
              </a:ext>
            </a:extLst>
          </p:cNvPr>
          <p:cNvSpPr>
            <a:spLocks noGrp="1"/>
          </p:cNvSpPr>
          <p:nvPr>
            <p:ph type="sldNum" sz="quarter" idx="12"/>
          </p:nvPr>
        </p:nvSpPr>
        <p:spPr/>
        <p:txBody>
          <a:bodyPr/>
          <a:lstStyle/>
          <a:p>
            <a:fld id="{79E2DAAC-FF82-4A01-AD89-94D079FF0764}" type="slidenum">
              <a:rPr lang="en-US" smtClean="0"/>
              <a:t>‹#›</a:t>
            </a:fld>
            <a:endParaRPr lang="en-US"/>
          </a:p>
        </p:txBody>
      </p:sp>
    </p:spTree>
    <p:extLst>
      <p:ext uri="{BB962C8B-B14F-4D97-AF65-F5344CB8AC3E}">
        <p14:creationId xmlns:p14="http://schemas.microsoft.com/office/powerpoint/2010/main" val="380907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3AB3-4E20-5E24-93A8-33B8F7BB22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98C23C-89B1-2C43-C91F-C6CB7D7CC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F08454-6DE8-A2E5-D28E-6B93690801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917F96-F921-F61A-8AF1-7F6A51F58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0BA0F8-24A4-0F5C-C6D2-80C237FE7A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609590-6548-7D35-CDC8-EE3C28BDF5FE}"/>
              </a:ext>
            </a:extLst>
          </p:cNvPr>
          <p:cNvSpPr>
            <a:spLocks noGrp="1"/>
          </p:cNvSpPr>
          <p:nvPr>
            <p:ph type="dt" sz="half" idx="10"/>
          </p:nvPr>
        </p:nvSpPr>
        <p:spPr/>
        <p:txBody>
          <a:bodyPr/>
          <a:lstStyle/>
          <a:p>
            <a:fld id="{75FE4534-8B02-4E10-A340-7A5F5CF95D7A}" type="datetimeFigureOut">
              <a:rPr lang="en-US" smtClean="0"/>
              <a:t>4/30/2023</a:t>
            </a:fld>
            <a:endParaRPr lang="en-US"/>
          </a:p>
        </p:txBody>
      </p:sp>
      <p:sp>
        <p:nvSpPr>
          <p:cNvPr id="8" name="Footer Placeholder 7">
            <a:extLst>
              <a:ext uri="{FF2B5EF4-FFF2-40B4-BE49-F238E27FC236}">
                <a16:creationId xmlns:a16="http://schemas.microsoft.com/office/drawing/2014/main" id="{D9FD9BA2-64C4-173A-54B5-A20585510D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1C94E0-F077-B890-5F4E-AFBF1BC9F4BE}"/>
              </a:ext>
            </a:extLst>
          </p:cNvPr>
          <p:cNvSpPr>
            <a:spLocks noGrp="1"/>
          </p:cNvSpPr>
          <p:nvPr>
            <p:ph type="sldNum" sz="quarter" idx="12"/>
          </p:nvPr>
        </p:nvSpPr>
        <p:spPr/>
        <p:txBody>
          <a:bodyPr/>
          <a:lstStyle/>
          <a:p>
            <a:fld id="{79E2DAAC-FF82-4A01-AD89-94D079FF0764}" type="slidenum">
              <a:rPr lang="en-US" smtClean="0"/>
              <a:t>‹#›</a:t>
            </a:fld>
            <a:endParaRPr lang="en-US"/>
          </a:p>
        </p:txBody>
      </p:sp>
    </p:spTree>
    <p:extLst>
      <p:ext uri="{BB962C8B-B14F-4D97-AF65-F5344CB8AC3E}">
        <p14:creationId xmlns:p14="http://schemas.microsoft.com/office/powerpoint/2010/main" val="694311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B46B-3DF9-20BF-A482-B91838BDC4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6DEEC9-4071-3FD3-D724-FBB5A8AC0778}"/>
              </a:ext>
            </a:extLst>
          </p:cNvPr>
          <p:cNvSpPr>
            <a:spLocks noGrp="1"/>
          </p:cNvSpPr>
          <p:nvPr>
            <p:ph type="dt" sz="half" idx="10"/>
          </p:nvPr>
        </p:nvSpPr>
        <p:spPr/>
        <p:txBody>
          <a:bodyPr/>
          <a:lstStyle/>
          <a:p>
            <a:fld id="{75FE4534-8B02-4E10-A340-7A5F5CF95D7A}" type="datetimeFigureOut">
              <a:rPr lang="en-US" smtClean="0"/>
              <a:t>4/30/2023</a:t>
            </a:fld>
            <a:endParaRPr lang="en-US"/>
          </a:p>
        </p:txBody>
      </p:sp>
      <p:sp>
        <p:nvSpPr>
          <p:cNvPr id="4" name="Footer Placeholder 3">
            <a:extLst>
              <a:ext uri="{FF2B5EF4-FFF2-40B4-BE49-F238E27FC236}">
                <a16:creationId xmlns:a16="http://schemas.microsoft.com/office/drawing/2014/main" id="{74D6A4DF-73E8-C352-DA91-393D01423B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2E4069-71C1-8E5D-13F4-1F1F889BABEC}"/>
              </a:ext>
            </a:extLst>
          </p:cNvPr>
          <p:cNvSpPr>
            <a:spLocks noGrp="1"/>
          </p:cNvSpPr>
          <p:nvPr>
            <p:ph type="sldNum" sz="quarter" idx="12"/>
          </p:nvPr>
        </p:nvSpPr>
        <p:spPr/>
        <p:txBody>
          <a:bodyPr/>
          <a:lstStyle/>
          <a:p>
            <a:fld id="{79E2DAAC-FF82-4A01-AD89-94D079FF0764}" type="slidenum">
              <a:rPr lang="en-US" smtClean="0"/>
              <a:t>‹#›</a:t>
            </a:fld>
            <a:endParaRPr lang="en-US"/>
          </a:p>
        </p:txBody>
      </p:sp>
    </p:spTree>
    <p:extLst>
      <p:ext uri="{BB962C8B-B14F-4D97-AF65-F5344CB8AC3E}">
        <p14:creationId xmlns:p14="http://schemas.microsoft.com/office/powerpoint/2010/main" val="299549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4F42FE-3175-AABE-C8B2-AE4EC45A7EFC}"/>
              </a:ext>
            </a:extLst>
          </p:cNvPr>
          <p:cNvSpPr>
            <a:spLocks noGrp="1"/>
          </p:cNvSpPr>
          <p:nvPr>
            <p:ph type="dt" sz="half" idx="10"/>
          </p:nvPr>
        </p:nvSpPr>
        <p:spPr/>
        <p:txBody>
          <a:bodyPr/>
          <a:lstStyle/>
          <a:p>
            <a:fld id="{75FE4534-8B02-4E10-A340-7A5F5CF95D7A}" type="datetimeFigureOut">
              <a:rPr lang="en-US" smtClean="0"/>
              <a:t>4/30/2023</a:t>
            </a:fld>
            <a:endParaRPr lang="en-US"/>
          </a:p>
        </p:txBody>
      </p:sp>
      <p:sp>
        <p:nvSpPr>
          <p:cNvPr id="3" name="Footer Placeholder 2">
            <a:extLst>
              <a:ext uri="{FF2B5EF4-FFF2-40B4-BE49-F238E27FC236}">
                <a16:creationId xmlns:a16="http://schemas.microsoft.com/office/drawing/2014/main" id="{C51C7552-94AB-8517-37FB-966747CAE5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FEDB7D-9E7E-9647-B62A-EE6288AFBBE9}"/>
              </a:ext>
            </a:extLst>
          </p:cNvPr>
          <p:cNvSpPr>
            <a:spLocks noGrp="1"/>
          </p:cNvSpPr>
          <p:nvPr>
            <p:ph type="sldNum" sz="quarter" idx="12"/>
          </p:nvPr>
        </p:nvSpPr>
        <p:spPr/>
        <p:txBody>
          <a:bodyPr/>
          <a:lstStyle/>
          <a:p>
            <a:fld id="{79E2DAAC-FF82-4A01-AD89-94D079FF0764}" type="slidenum">
              <a:rPr lang="en-US" smtClean="0"/>
              <a:t>‹#›</a:t>
            </a:fld>
            <a:endParaRPr lang="en-US"/>
          </a:p>
        </p:txBody>
      </p:sp>
    </p:spTree>
    <p:extLst>
      <p:ext uri="{BB962C8B-B14F-4D97-AF65-F5344CB8AC3E}">
        <p14:creationId xmlns:p14="http://schemas.microsoft.com/office/powerpoint/2010/main" val="33936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E7B1-0F8E-AC84-850F-4A27FBD6C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69E721-51F6-748A-9FD2-1F4A18AF3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316793-FF00-BFE1-7957-DD09619E3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FAF8E-82CB-EBFA-67F5-8C97D19651E9}"/>
              </a:ext>
            </a:extLst>
          </p:cNvPr>
          <p:cNvSpPr>
            <a:spLocks noGrp="1"/>
          </p:cNvSpPr>
          <p:nvPr>
            <p:ph type="dt" sz="half" idx="10"/>
          </p:nvPr>
        </p:nvSpPr>
        <p:spPr/>
        <p:txBody>
          <a:bodyPr/>
          <a:lstStyle/>
          <a:p>
            <a:fld id="{75FE4534-8B02-4E10-A340-7A5F5CF95D7A}" type="datetimeFigureOut">
              <a:rPr lang="en-US" smtClean="0"/>
              <a:t>4/30/2023</a:t>
            </a:fld>
            <a:endParaRPr lang="en-US"/>
          </a:p>
        </p:txBody>
      </p:sp>
      <p:sp>
        <p:nvSpPr>
          <p:cNvPr id="6" name="Footer Placeholder 5">
            <a:extLst>
              <a:ext uri="{FF2B5EF4-FFF2-40B4-BE49-F238E27FC236}">
                <a16:creationId xmlns:a16="http://schemas.microsoft.com/office/drawing/2014/main" id="{A43273FF-6EFE-E5D8-DF1E-9040900637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487C1B-A4BA-E0AF-9E78-15E7E8563891}"/>
              </a:ext>
            </a:extLst>
          </p:cNvPr>
          <p:cNvSpPr>
            <a:spLocks noGrp="1"/>
          </p:cNvSpPr>
          <p:nvPr>
            <p:ph type="sldNum" sz="quarter" idx="12"/>
          </p:nvPr>
        </p:nvSpPr>
        <p:spPr/>
        <p:txBody>
          <a:bodyPr/>
          <a:lstStyle/>
          <a:p>
            <a:fld id="{79E2DAAC-FF82-4A01-AD89-94D079FF0764}" type="slidenum">
              <a:rPr lang="en-US" smtClean="0"/>
              <a:t>‹#›</a:t>
            </a:fld>
            <a:endParaRPr lang="en-US"/>
          </a:p>
        </p:txBody>
      </p:sp>
    </p:spTree>
    <p:extLst>
      <p:ext uri="{BB962C8B-B14F-4D97-AF65-F5344CB8AC3E}">
        <p14:creationId xmlns:p14="http://schemas.microsoft.com/office/powerpoint/2010/main" val="3592814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1D9C-00C0-55B8-5C37-4AC7EF8341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F5FD2A-4446-B9DE-D773-2F615FAB2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4798BB-1BE0-177C-117A-FA242BC25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583DC-57F4-A9A3-48C8-B0CEA9E285F5}"/>
              </a:ext>
            </a:extLst>
          </p:cNvPr>
          <p:cNvSpPr>
            <a:spLocks noGrp="1"/>
          </p:cNvSpPr>
          <p:nvPr>
            <p:ph type="dt" sz="half" idx="10"/>
          </p:nvPr>
        </p:nvSpPr>
        <p:spPr/>
        <p:txBody>
          <a:bodyPr/>
          <a:lstStyle/>
          <a:p>
            <a:fld id="{75FE4534-8B02-4E10-A340-7A5F5CF95D7A}" type="datetimeFigureOut">
              <a:rPr lang="en-US" smtClean="0"/>
              <a:t>4/30/2023</a:t>
            </a:fld>
            <a:endParaRPr lang="en-US"/>
          </a:p>
        </p:txBody>
      </p:sp>
      <p:sp>
        <p:nvSpPr>
          <p:cNvPr id="6" name="Footer Placeholder 5">
            <a:extLst>
              <a:ext uri="{FF2B5EF4-FFF2-40B4-BE49-F238E27FC236}">
                <a16:creationId xmlns:a16="http://schemas.microsoft.com/office/drawing/2014/main" id="{6E82EC8E-92A2-3251-C845-633AC7797D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6DF44-3048-66AC-AE4D-039F54C41A9E}"/>
              </a:ext>
            </a:extLst>
          </p:cNvPr>
          <p:cNvSpPr>
            <a:spLocks noGrp="1"/>
          </p:cNvSpPr>
          <p:nvPr>
            <p:ph type="sldNum" sz="quarter" idx="12"/>
          </p:nvPr>
        </p:nvSpPr>
        <p:spPr/>
        <p:txBody>
          <a:bodyPr/>
          <a:lstStyle/>
          <a:p>
            <a:fld id="{79E2DAAC-FF82-4A01-AD89-94D079FF0764}" type="slidenum">
              <a:rPr lang="en-US" smtClean="0"/>
              <a:t>‹#›</a:t>
            </a:fld>
            <a:endParaRPr lang="en-US"/>
          </a:p>
        </p:txBody>
      </p:sp>
    </p:spTree>
    <p:extLst>
      <p:ext uri="{BB962C8B-B14F-4D97-AF65-F5344CB8AC3E}">
        <p14:creationId xmlns:p14="http://schemas.microsoft.com/office/powerpoint/2010/main" val="1829111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AD8D1-3478-91CF-984D-52A19A4997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330CA5-137B-500B-FC7D-AC40E4DAFB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4F951-D612-3D80-6ECB-F44EE34C1A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E4534-8B02-4E10-A340-7A5F5CF95D7A}" type="datetimeFigureOut">
              <a:rPr lang="en-US" smtClean="0"/>
              <a:t>4/30/2023</a:t>
            </a:fld>
            <a:endParaRPr lang="en-US"/>
          </a:p>
        </p:txBody>
      </p:sp>
      <p:sp>
        <p:nvSpPr>
          <p:cNvPr id="5" name="Footer Placeholder 4">
            <a:extLst>
              <a:ext uri="{FF2B5EF4-FFF2-40B4-BE49-F238E27FC236}">
                <a16:creationId xmlns:a16="http://schemas.microsoft.com/office/drawing/2014/main" id="{859CC4A1-A5D4-AFDC-D322-451ED2945E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703516-0265-D744-0729-6B7F2AD1E8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2DAAC-FF82-4A01-AD89-94D079FF0764}" type="slidenum">
              <a:rPr lang="en-US" smtClean="0"/>
              <a:t>‹#›</a:t>
            </a:fld>
            <a:endParaRPr lang="en-US"/>
          </a:p>
        </p:txBody>
      </p:sp>
    </p:spTree>
    <p:extLst>
      <p:ext uri="{BB962C8B-B14F-4D97-AF65-F5344CB8AC3E}">
        <p14:creationId xmlns:p14="http://schemas.microsoft.com/office/powerpoint/2010/main" val="1443550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0F1F71-A637-6B14-1825-AFC44F9458C4}"/>
              </a:ext>
            </a:extLst>
          </p:cNvPr>
          <p:cNvSpPr txBox="1"/>
          <p:nvPr/>
        </p:nvSpPr>
        <p:spPr>
          <a:xfrm>
            <a:off x="1954097" y="715136"/>
            <a:ext cx="8063745" cy="1754326"/>
          </a:xfrm>
          <a:prstGeom prst="rect">
            <a:avLst/>
          </a:prstGeom>
          <a:noFill/>
        </p:spPr>
        <p:txBody>
          <a:bodyPr wrap="square">
            <a:spAutoFit/>
          </a:bodyPr>
          <a:lstStyle/>
          <a:p>
            <a:pPr algn="ctr"/>
            <a:r>
              <a:rPr lang="en-US" sz="54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Phylogenetic Relationships of Placental Mammals </a:t>
            </a:r>
            <a:endParaRPr lang="en-US" sz="5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3036204-1236-22E7-C29F-F6B352BF03CB}"/>
              </a:ext>
            </a:extLst>
          </p:cNvPr>
          <p:cNvSpPr txBox="1"/>
          <p:nvPr/>
        </p:nvSpPr>
        <p:spPr>
          <a:xfrm>
            <a:off x="3046269" y="3345036"/>
            <a:ext cx="6099462" cy="584775"/>
          </a:xfrm>
          <a:prstGeom prst="rect">
            <a:avLst/>
          </a:prstGeom>
          <a:noFill/>
        </p:spPr>
        <p:txBody>
          <a:bodyPr wrap="square">
            <a:spAutoFit/>
          </a:bodyPr>
          <a:lstStyle/>
          <a:p>
            <a:r>
              <a:rPr lang="en-US" sz="32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Name: Sau </a:t>
            </a:r>
            <a:r>
              <a:rPr lang="en-US" sz="32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Qwan</a:t>
            </a:r>
            <a:r>
              <a:rPr lang="en-US" sz="32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(Cavannah) Yap</a:t>
            </a:r>
            <a:endParaRPr lang="en-US" sz="32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1654FB5-9EF1-BBDB-3B68-9C5351287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1577" y="2740768"/>
            <a:ext cx="3309988" cy="4117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F5C7BF4-77EB-0744-A7FF-618707F06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01117"/>
            <a:ext cx="6866374" cy="2656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67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3AFDD-0B7C-0C4B-A684-874D6C5AC6F9}"/>
              </a:ext>
            </a:extLst>
          </p:cNvPr>
          <p:cNvSpPr txBox="1"/>
          <p:nvPr/>
        </p:nvSpPr>
        <p:spPr>
          <a:xfrm>
            <a:off x="1474080" y="2855707"/>
            <a:ext cx="8661035" cy="769441"/>
          </a:xfrm>
          <a:prstGeom prst="rect">
            <a:avLst/>
          </a:prstGeom>
          <a:noFill/>
        </p:spPr>
        <p:txBody>
          <a:bodyPr wrap="square">
            <a:spAutoFit/>
          </a:bodyPr>
          <a:lstStyle/>
          <a:p>
            <a:pPr algn="ctr"/>
            <a:r>
              <a:rPr lang="en-US" sz="4400" b="1"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Results </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988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376D2-CC6B-7ECE-2D5E-105BE9967DA1}"/>
              </a:ext>
            </a:extLst>
          </p:cNvPr>
          <p:cNvSpPr txBox="1"/>
          <p:nvPr/>
        </p:nvSpPr>
        <p:spPr>
          <a:xfrm>
            <a:off x="230272" y="211065"/>
            <a:ext cx="11345425" cy="954107"/>
          </a:xfrm>
          <a:prstGeom prst="rect">
            <a:avLst/>
          </a:prstGeom>
          <a:noFill/>
        </p:spPr>
        <p:txBody>
          <a:bodyPr wrap="square">
            <a:spAutoFit/>
          </a:bodyPr>
          <a:lstStyle/>
          <a:p>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Placental orders are made up of Xenarthra, </a:t>
            </a:r>
            <a:r>
              <a:rPr lang="en-US" sz="2800" b="1"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Afrotheria</a:t>
            </a:r>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2800" b="1"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Laurasiatheria</a:t>
            </a:r>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and </a:t>
            </a:r>
            <a:r>
              <a:rPr lang="en-US" sz="2800" b="1"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Glires</a:t>
            </a:r>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 </a:t>
            </a:r>
            <a:r>
              <a:rPr lang="en-US" sz="2800" b="1"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Euarchonta</a:t>
            </a:r>
            <a:endParaRPr lang="en-US" sz="2800" b="1" dirty="0">
              <a:latin typeface="Times New Roman" panose="02020603050405020304" pitchFamily="18" charset="0"/>
              <a:cs typeface="Times New Roman" panose="02020603050405020304" pitchFamily="18" charset="0"/>
            </a:endParaRPr>
          </a:p>
        </p:txBody>
      </p:sp>
      <p:pic>
        <p:nvPicPr>
          <p:cNvPr id="4" name="Picture 3" descr="A picture containing graphical user interface&#10;&#10;Description automatically generated">
            <a:extLst>
              <a:ext uri="{FF2B5EF4-FFF2-40B4-BE49-F238E27FC236}">
                <a16:creationId xmlns:a16="http://schemas.microsoft.com/office/drawing/2014/main" id="{8CF777AD-99A9-FD36-70F1-421762A0E481}"/>
              </a:ext>
            </a:extLst>
          </p:cNvPr>
          <p:cNvPicPr>
            <a:picLocks noChangeAspect="1"/>
          </p:cNvPicPr>
          <p:nvPr/>
        </p:nvPicPr>
        <p:blipFill rotWithShape="1">
          <a:blip r:embed="rId3">
            <a:extLst>
              <a:ext uri="{28A0092B-C50C-407E-A947-70E740481C1C}">
                <a14:useLocalDpi xmlns:a14="http://schemas.microsoft.com/office/drawing/2010/main" val="0"/>
              </a:ext>
            </a:extLst>
          </a:blip>
          <a:srcRect l="16289" t="14815" b="4371"/>
          <a:stretch/>
        </p:blipFill>
        <p:spPr bwMode="auto">
          <a:xfrm>
            <a:off x="175816" y="1526913"/>
            <a:ext cx="5167731" cy="4572435"/>
          </a:xfrm>
          <a:prstGeom prst="rect">
            <a:avLst/>
          </a:prstGeom>
          <a:noFill/>
        </p:spPr>
      </p:pic>
      <p:sp>
        <p:nvSpPr>
          <p:cNvPr id="8" name="TextBox 7">
            <a:extLst>
              <a:ext uri="{FF2B5EF4-FFF2-40B4-BE49-F238E27FC236}">
                <a16:creationId xmlns:a16="http://schemas.microsoft.com/office/drawing/2014/main" id="{BEA3FC6B-6AB8-93CA-EB56-5633E135618C}"/>
              </a:ext>
            </a:extLst>
          </p:cNvPr>
          <p:cNvSpPr txBox="1"/>
          <p:nvPr/>
        </p:nvSpPr>
        <p:spPr>
          <a:xfrm>
            <a:off x="175816" y="5952077"/>
            <a:ext cx="6094324"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Best maximum likelihood tree for 5708bp dataset with </a:t>
            </a:r>
            <a:r>
              <a:rPr lang="en-US" dirty="0" err="1">
                <a:latin typeface="Times New Roman" panose="02020603050405020304" pitchFamily="18" charset="0"/>
                <a:cs typeface="Times New Roman" panose="02020603050405020304" pitchFamily="18" charset="0"/>
              </a:rPr>
              <a:t>Felsenstein</a:t>
            </a:r>
            <a:r>
              <a:rPr lang="en-US" dirty="0">
                <a:latin typeface="Times New Roman" panose="02020603050405020304" pitchFamily="18" charset="0"/>
                <a:cs typeface="Times New Roman" panose="02020603050405020304" pitchFamily="18" charset="0"/>
              </a:rPr>
              <a:t> bootstrap support values</a:t>
            </a:r>
          </a:p>
        </p:txBody>
      </p:sp>
      <p:pic>
        <p:nvPicPr>
          <p:cNvPr id="9" name="Picture 8" descr="Text&#10;&#10;Description automatically generated with medium confidence">
            <a:extLst>
              <a:ext uri="{FF2B5EF4-FFF2-40B4-BE49-F238E27FC236}">
                <a16:creationId xmlns:a16="http://schemas.microsoft.com/office/drawing/2014/main" id="{2945E349-6209-4F22-DFD5-ED698D692F1B}"/>
              </a:ext>
            </a:extLst>
          </p:cNvPr>
          <p:cNvPicPr>
            <a:picLocks noChangeAspect="1"/>
          </p:cNvPicPr>
          <p:nvPr/>
        </p:nvPicPr>
        <p:blipFill rotWithShape="1">
          <a:blip r:embed="rId4">
            <a:extLst>
              <a:ext uri="{28A0092B-C50C-407E-A947-70E740481C1C}">
                <a14:useLocalDpi xmlns:a14="http://schemas.microsoft.com/office/drawing/2010/main" val="0"/>
              </a:ext>
            </a:extLst>
          </a:blip>
          <a:srcRect l="18587" t="4445" r="18567"/>
          <a:stretch/>
        </p:blipFill>
        <p:spPr bwMode="auto">
          <a:xfrm>
            <a:off x="6651131" y="1261114"/>
            <a:ext cx="3770087" cy="50141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7425664-E83A-8391-C9D9-377CDE5C37BC}"/>
              </a:ext>
            </a:extLst>
          </p:cNvPr>
          <p:cNvSpPr txBox="1"/>
          <p:nvPr/>
        </p:nvSpPr>
        <p:spPr>
          <a:xfrm>
            <a:off x="6002247" y="6211669"/>
            <a:ext cx="6094324" cy="646331"/>
          </a:xfrm>
          <a:prstGeom prst="rect">
            <a:avLst/>
          </a:prstGeom>
          <a:noFill/>
        </p:spPr>
        <p:txBody>
          <a:bodyPr wrap="square">
            <a:spAutoFit/>
          </a:bodyPr>
          <a:lstStyle/>
          <a:p>
            <a:pPr marL="0" marR="0" algn="just"/>
            <a:r>
              <a:rPr lang="en-US" sz="1800" dirty="0">
                <a:solidFill>
                  <a:srgbClr val="222222"/>
                </a:solidFill>
                <a:effectLst/>
                <a:latin typeface="Times New Roman" panose="02020603050405020304" pitchFamily="18" charset="0"/>
                <a:ea typeface="Times New Roman" panose="02020603050405020304" pitchFamily="18" charset="0"/>
              </a:rPr>
              <a:t>Best maximum likelihood tree with </a:t>
            </a:r>
            <a:r>
              <a:rPr lang="en-US" sz="1800" dirty="0" err="1">
                <a:solidFill>
                  <a:srgbClr val="222222"/>
                </a:solidFill>
                <a:effectLst/>
                <a:latin typeface="Times New Roman" panose="02020603050405020304" pitchFamily="18" charset="0"/>
                <a:ea typeface="Times New Roman" panose="02020603050405020304" pitchFamily="18" charset="0"/>
              </a:rPr>
              <a:t>Felsenstein</a:t>
            </a:r>
            <a:r>
              <a:rPr lang="en-US" sz="1800" dirty="0">
                <a:solidFill>
                  <a:srgbClr val="222222"/>
                </a:solidFill>
                <a:effectLst/>
                <a:latin typeface="Times New Roman" panose="02020603050405020304" pitchFamily="18" charset="0"/>
                <a:ea typeface="Times New Roman" panose="02020603050405020304" pitchFamily="18" charset="0"/>
              </a:rPr>
              <a:t> bootstrap support values for BRCA1 dataset</a:t>
            </a:r>
            <a:endParaRPr lang="en-US" sz="1800" dirty="0">
              <a:effectLst/>
              <a:latin typeface="Times New Roman" panose="02020603050405020304" pitchFamily="18" charset="0"/>
              <a:ea typeface="Times New Roman" panose="02020603050405020304" pitchFamily="18" charset="0"/>
            </a:endParaRPr>
          </a:p>
        </p:txBody>
      </p:sp>
      <p:cxnSp>
        <p:nvCxnSpPr>
          <p:cNvPr id="14" name="Straight Connector 13">
            <a:extLst>
              <a:ext uri="{FF2B5EF4-FFF2-40B4-BE49-F238E27FC236}">
                <a16:creationId xmlns:a16="http://schemas.microsoft.com/office/drawing/2014/main" id="{46FF6AD4-9CBC-D5F9-9E1A-3DC10167D76C}"/>
              </a:ext>
            </a:extLst>
          </p:cNvPr>
          <p:cNvCxnSpPr>
            <a:cxnSpLocks/>
          </p:cNvCxnSpPr>
          <p:nvPr/>
        </p:nvCxnSpPr>
        <p:spPr>
          <a:xfrm>
            <a:off x="5343547" y="1909187"/>
            <a:ext cx="0" cy="884255"/>
          </a:xfrm>
          <a:prstGeom prst="line">
            <a:avLst/>
          </a:prstGeom>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38A953A5-D02F-CB00-26AC-71B0F29BFDC0}"/>
              </a:ext>
            </a:extLst>
          </p:cNvPr>
          <p:cNvCxnSpPr>
            <a:cxnSpLocks/>
          </p:cNvCxnSpPr>
          <p:nvPr/>
        </p:nvCxnSpPr>
        <p:spPr>
          <a:xfrm>
            <a:off x="5343547" y="4071258"/>
            <a:ext cx="0" cy="1880819"/>
          </a:xfrm>
          <a:prstGeom prst="line">
            <a:avLst/>
          </a:prstGeom>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21C26B59-6016-2F54-E7C5-FB0A9E78F7A4}"/>
              </a:ext>
            </a:extLst>
          </p:cNvPr>
          <p:cNvCxnSpPr>
            <a:cxnSpLocks/>
          </p:cNvCxnSpPr>
          <p:nvPr/>
        </p:nvCxnSpPr>
        <p:spPr>
          <a:xfrm>
            <a:off x="5343547" y="3044651"/>
            <a:ext cx="0" cy="904397"/>
          </a:xfrm>
          <a:prstGeom prst="line">
            <a:avLst/>
          </a:prstGeom>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DADF911-3294-88F6-FB4C-09C3B6567E55}"/>
              </a:ext>
            </a:extLst>
          </p:cNvPr>
          <p:cNvCxnSpPr>
            <a:cxnSpLocks/>
          </p:cNvCxnSpPr>
          <p:nvPr/>
        </p:nvCxnSpPr>
        <p:spPr>
          <a:xfrm>
            <a:off x="10421218" y="1451550"/>
            <a:ext cx="0" cy="298264"/>
          </a:xfrm>
          <a:prstGeom prst="line">
            <a:avLst/>
          </a:prstGeom>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AEEC438C-AFB8-A0BC-EE70-364AD1421D3F}"/>
              </a:ext>
            </a:extLst>
          </p:cNvPr>
          <p:cNvSpPr txBox="1"/>
          <p:nvPr/>
        </p:nvSpPr>
        <p:spPr>
          <a:xfrm>
            <a:off x="5343547" y="2166648"/>
            <a:ext cx="3242602"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Afrotheria</a:t>
            </a:r>
            <a:endParaRPr lang="en-US" dirty="0"/>
          </a:p>
        </p:txBody>
      </p:sp>
      <p:sp>
        <p:nvSpPr>
          <p:cNvPr id="27" name="TextBox 26">
            <a:extLst>
              <a:ext uri="{FF2B5EF4-FFF2-40B4-BE49-F238E27FC236}">
                <a16:creationId xmlns:a16="http://schemas.microsoft.com/office/drawing/2014/main" id="{DC529547-02CA-D0EA-3861-79E8E4A4E42C}"/>
              </a:ext>
            </a:extLst>
          </p:cNvPr>
          <p:cNvSpPr txBox="1"/>
          <p:nvPr/>
        </p:nvSpPr>
        <p:spPr>
          <a:xfrm>
            <a:off x="5343547" y="2700412"/>
            <a:ext cx="1323870" cy="369332"/>
          </a:xfrm>
          <a:prstGeom prst="rect">
            <a:avLst/>
          </a:prstGeom>
          <a:noFill/>
        </p:spPr>
        <p:txBody>
          <a:bodyPr wrap="square">
            <a:spAutoFit/>
          </a:bodyPr>
          <a:lstStyle/>
          <a:p>
            <a:r>
              <a:rPr lang="en-US" sz="1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Xenarthra</a:t>
            </a:r>
            <a:endParaRPr lang="en-US" dirty="0"/>
          </a:p>
        </p:txBody>
      </p:sp>
      <p:sp>
        <p:nvSpPr>
          <p:cNvPr id="28" name="TextBox 27">
            <a:extLst>
              <a:ext uri="{FF2B5EF4-FFF2-40B4-BE49-F238E27FC236}">
                <a16:creationId xmlns:a16="http://schemas.microsoft.com/office/drawing/2014/main" id="{62F2097E-33D1-C00C-CECC-C1DCD8027301}"/>
              </a:ext>
            </a:extLst>
          </p:cNvPr>
          <p:cNvSpPr txBox="1"/>
          <p:nvPr/>
        </p:nvSpPr>
        <p:spPr>
          <a:xfrm>
            <a:off x="5334202" y="3336390"/>
            <a:ext cx="2666429"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Glires</a:t>
            </a:r>
            <a:r>
              <a:rPr lang="en-US" sz="1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 </a:t>
            </a:r>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Euarchonta</a:t>
            </a:r>
            <a:endParaRPr lang="en-US" dirty="0"/>
          </a:p>
        </p:txBody>
      </p:sp>
      <p:sp>
        <p:nvSpPr>
          <p:cNvPr id="29" name="TextBox 28">
            <a:extLst>
              <a:ext uri="{FF2B5EF4-FFF2-40B4-BE49-F238E27FC236}">
                <a16:creationId xmlns:a16="http://schemas.microsoft.com/office/drawing/2014/main" id="{828B6D27-118F-CF9D-6C4D-452755C4F99D}"/>
              </a:ext>
            </a:extLst>
          </p:cNvPr>
          <p:cNvSpPr txBox="1"/>
          <p:nvPr/>
        </p:nvSpPr>
        <p:spPr>
          <a:xfrm>
            <a:off x="5343547" y="4665279"/>
            <a:ext cx="1928615"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Laurasiatheria</a:t>
            </a:r>
            <a:endParaRPr lang="en-US" dirty="0"/>
          </a:p>
        </p:txBody>
      </p:sp>
      <p:sp>
        <p:nvSpPr>
          <p:cNvPr id="30" name="TextBox 29">
            <a:extLst>
              <a:ext uri="{FF2B5EF4-FFF2-40B4-BE49-F238E27FC236}">
                <a16:creationId xmlns:a16="http://schemas.microsoft.com/office/drawing/2014/main" id="{04289126-FE94-3C2B-7709-D0C3D6E373FE}"/>
              </a:ext>
            </a:extLst>
          </p:cNvPr>
          <p:cNvSpPr txBox="1"/>
          <p:nvPr/>
        </p:nvSpPr>
        <p:spPr>
          <a:xfrm>
            <a:off x="10577358" y="1380482"/>
            <a:ext cx="1323870" cy="369332"/>
          </a:xfrm>
          <a:prstGeom prst="rect">
            <a:avLst/>
          </a:prstGeom>
          <a:noFill/>
        </p:spPr>
        <p:txBody>
          <a:bodyPr wrap="square">
            <a:spAutoFit/>
          </a:bodyPr>
          <a:lstStyle/>
          <a:p>
            <a:r>
              <a:rPr lang="en-US" sz="1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Xenarthra</a:t>
            </a:r>
            <a:endParaRPr lang="en-US" dirty="0"/>
          </a:p>
        </p:txBody>
      </p:sp>
      <p:sp>
        <p:nvSpPr>
          <p:cNvPr id="32" name="TextBox 31">
            <a:extLst>
              <a:ext uri="{FF2B5EF4-FFF2-40B4-BE49-F238E27FC236}">
                <a16:creationId xmlns:a16="http://schemas.microsoft.com/office/drawing/2014/main" id="{92DBCBE2-6A58-FAC1-304F-885F39D09411}"/>
              </a:ext>
            </a:extLst>
          </p:cNvPr>
          <p:cNvSpPr txBox="1"/>
          <p:nvPr/>
        </p:nvSpPr>
        <p:spPr>
          <a:xfrm>
            <a:off x="10577358" y="2009406"/>
            <a:ext cx="1151443"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Afrotheria</a:t>
            </a:r>
            <a:endParaRPr lang="en-US" dirty="0"/>
          </a:p>
        </p:txBody>
      </p:sp>
      <p:sp>
        <p:nvSpPr>
          <p:cNvPr id="33" name="TextBox 32">
            <a:extLst>
              <a:ext uri="{FF2B5EF4-FFF2-40B4-BE49-F238E27FC236}">
                <a16:creationId xmlns:a16="http://schemas.microsoft.com/office/drawing/2014/main" id="{C6469A37-8BF8-2C90-36B0-1A2834980F2D}"/>
              </a:ext>
            </a:extLst>
          </p:cNvPr>
          <p:cNvSpPr txBox="1"/>
          <p:nvPr/>
        </p:nvSpPr>
        <p:spPr>
          <a:xfrm>
            <a:off x="10577358" y="3207330"/>
            <a:ext cx="1555026" cy="646331"/>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Glires</a:t>
            </a:r>
            <a:r>
              <a:rPr lang="en-US" sz="1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 </a:t>
            </a:r>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Euarchonta</a:t>
            </a:r>
            <a:endParaRPr lang="en-US" dirty="0"/>
          </a:p>
        </p:txBody>
      </p:sp>
      <p:sp>
        <p:nvSpPr>
          <p:cNvPr id="34" name="TextBox 33">
            <a:extLst>
              <a:ext uri="{FF2B5EF4-FFF2-40B4-BE49-F238E27FC236}">
                <a16:creationId xmlns:a16="http://schemas.microsoft.com/office/drawing/2014/main" id="{0AB12176-B3F2-C358-DF9D-97E9BA37043C}"/>
              </a:ext>
            </a:extLst>
          </p:cNvPr>
          <p:cNvSpPr txBox="1"/>
          <p:nvPr/>
        </p:nvSpPr>
        <p:spPr>
          <a:xfrm>
            <a:off x="10577359" y="4774030"/>
            <a:ext cx="1555026"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Laurasiatheria</a:t>
            </a:r>
            <a:endParaRPr lang="en-US" dirty="0"/>
          </a:p>
        </p:txBody>
      </p:sp>
      <p:cxnSp>
        <p:nvCxnSpPr>
          <p:cNvPr id="35" name="Straight Connector 34">
            <a:extLst>
              <a:ext uri="{FF2B5EF4-FFF2-40B4-BE49-F238E27FC236}">
                <a16:creationId xmlns:a16="http://schemas.microsoft.com/office/drawing/2014/main" id="{38C0CBEA-BD5E-54AE-FC34-C7C64AF07F04}"/>
              </a:ext>
            </a:extLst>
          </p:cNvPr>
          <p:cNvCxnSpPr>
            <a:cxnSpLocks/>
          </p:cNvCxnSpPr>
          <p:nvPr/>
        </p:nvCxnSpPr>
        <p:spPr>
          <a:xfrm>
            <a:off x="10421218" y="4302369"/>
            <a:ext cx="0" cy="1880819"/>
          </a:xfrm>
          <a:prstGeom prst="line">
            <a:avLst/>
          </a:prstGeom>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924CB183-077B-4C7B-C12A-9D642F31EBFD}"/>
              </a:ext>
            </a:extLst>
          </p:cNvPr>
          <p:cNvCxnSpPr>
            <a:cxnSpLocks/>
          </p:cNvCxnSpPr>
          <p:nvPr/>
        </p:nvCxnSpPr>
        <p:spPr>
          <a:xfrm>
            <a:off x="10421218" y="2964264"/>
            <a:ext cx="0" cy="1217270"/>
          </a:xfrm>
          <a:prstGeom prst="line">
            <a:avLst/>
          </a:prstGeom>
          <a:ln/>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5678944A-F44D-BEE8-CE03-C631B3A1C293}"/>
              </a:ext>
            </a:extLst>
          </p:cNvPr>
          <p:cNvCxnSpPr>
            <a:cxnSpLocks/>
          </p:cNvCxnSpPr>
          <p:nvPr/>
        </p:nvCxnSpPr>
        <p:spPr>
          <a:xfrm>
            <a:off x="10421218" y="1859667"/>
            <a:ext cx="0" cy="983293"/>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34265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9E75E-E529-52F0-81B4-AF9D7353E79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8036" y="954107"/>
            <a:ext cx="5221822" cy="5770225"/>
          </a:xfrm>
          <a:prstGeom prst="rect">
            <a:avLst/>
          </a:prstGeom>
          <a:noFill/>
          <a:ln>
            <a:noFill/>
          </a:ln>
        </p:spPr>
      </p:pic>
      <p:sp>
        <p:nvSpPr>
          <p:cNvPr id="4" name="TextBox 3">
            <a:extLst>
              <a:ext uri="{FF2B5EF4-FFF2-40B4-BE49-F238E27FC236}">
                <a16:creationId xmlns:a16="http://schemas.microsoft.com/office/drawing/2014/main" id="{D8569BF0-C378-E787-D0DF-9697CADD474E}"/>
              </a:ext>
            </a:extLst>
          </p:cNvPr>
          <p:cNvSpPr txBox="1"/>
          <p:nvPr/>
        </p:nvSpPr>
        <p:spPr>
          <a:xfrm>
            <a:off x="283027" y="0"/>
            <a:ext cx="11114316" cy="954107"/>
          </a:xfrm>
          <a:prstGeom prst="rect">
            <a:avLst/>
          </a:prstGeom>
          <a:noFill/>
        </p:spPr>
        <p:txBody>
          <a:bodyPr wrap="square">
            <a:spAutoFit/>
          </a:bodyPr>
          <a:lstStyle/>
          <a:p>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9-bp deletion at positions 353–383 of the BRCA1 dataset that presents in all 12 </a:t>
            </a:r>
            <a:r>
              <a:rPr lang="en-US" sz="2800" b="1"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afrotherians</a:t>
            </a:r>
            <a:endParaRPr lang="en-US" sz="2800" b="1"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B2790BB1-3EDF-80BD-0540-E96D6CAEA087}"/>
              </a:ext>
            </a:extLst>
          </p:cNvPr>
          <p:cNvSpPr/>
          <p:nvPr/>
        </p:nvSpPr>
        <p:spPr>
          <a:xfrm>
            <a:off x="5236029" y="5214257"/>
            <a:ext cx="925284" cy="1510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870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376D2-CC6B-7ECE-2D5E-105BE9967DA1}"/>
              </a:ext>
            </a:extLst>
          </p:cNvPr>
          <p:cNvSpPr txBox="1"/>
          <p:nvPr/>
        </p:nvSpPr>
        <p:spPr>
          <a:xfrm>
            <a:off x="230272" y="211065"/>
            <a:ext cx="11345425" cy="523220"/>
          </a:xfrm>
          <a:prstGeom prst="rect">
            <a:avLst/>
          </a:prstGeom>
          <a:noFill/>
        </p:spPr>
        <p:txBody>
          <a:bodyPr wrap="square">
            <a:spAutoFit/>
          </a:bodyPr>
          <a:lstStyle/>
          <a:p>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There is robust support for </a:t>
            </a:r>
            <a:r>
              <a:rPr lang="en-US" sz="2800" b="1"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Paenungulata</a:t>
            </a:r>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in the </a:t>
            </a:r>
            <a:r>
              <a:rPr lang="en-US" sz="2800" b="1"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Afrotheria</a:t>
            </a:r>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clade</a:t>
            </a:r>
            <a:endParaRPr lang="en-US" sz="2800" b="1" dirty="0">
              <a:latin typeface="Times New Roman" panose="02020603050405020304" pitchFamily="18" charset="0"/>
              <a:cs typeface="Times New Roman" panose="02020603050405020304" pitchFamily="18" charset="0"/>
            </a:endParaRPr>
          </a:p>
        </p:txBody>
      </p:sp>
      <p:pic>
        <p:nvPicPr>
          <p:cNvPr id="4" name="Picture 3" descr="A picture containing graphical user interface&#10;&#10;Description automatically generated">
            <a:extLst>
              <a:ext uri="{FF2B5EF4-FFF2-40B4-BE49-F238E27FC236}">
                <a16:creationId xmlns:a16="http://schemas.microsoft.com/office/drawing/2014/main" id="{8CF777AD-99A9-FD36-70F1-421762A0E481}"/>
              </a:ext>
            </a:extLst>
          </p:cNvPr>
          <p:cNvPicPr>
            <a:picLocks noChangeAspect="1"/>
          </p:cNvPicPr>
          <p:nvPr/>
        </p:nvPicPr>
        <p:blipFill rotWithShape="1">
          <a:blip r:embed="rId3">
            <a:extLst>
              <a:ext uri="{28A0092B-C50C-407E-A947-70E740481C1C}">
                <a14:useLocalDpi xmlns:a14="http://schemas.microsoft.com/office/drawing/2010/main" val="0"/>
              </a:ext>
            </a:extLst>
          </a:blip>
          <a:srcRect l="16289" t="14815" b="4371"/>
          <a:stretch/>
        </p:blipFill>
        <p:spPr bwMode="auto">
          <a:xfrm>
            <a:off x="175816" y="1526913"/>
            <a:ext cx="5167731" cy="4572435"/>
          </a:xfrm>
          <a:prstGeom prst="rect">
            <a:avLst/>
          </a:prstGeom>
          <a:noFill/>
        </p:spPr>
      </p:pic>
      <p:sp>
        <p:nvSpPr>
          <p:cNvPr id="8" name="TextBox 7">
            <a:extLst>
              <a:ext uri="{FF2B5EF4-FFF2-40B4-BE49-F238E27FC236}">
                <a16:creationId xmlns:a16="http://schemas.microsoft.com/office/drawing/2014/main" id="{BEA3FC6B-6AB8-93CA-EB56-5633E135618C}"/>
              </a:ext>
            </a:extLst>
          </p:cNvPr>
          <p:cNvSpPr txBox="1"/>
          <p:nvPr/>
        </p:nvSpPr>
        <p:spPr>
          <a:xfrm>
            <a:off x="175816" y="5952077"/>
            <a:ext cx="6094324"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Best maximum likelihood tree for 5708bp dataset with </a:t>
            </a:r>
            <a:r>
              <a:rPr lang="en-US" dirty="0" err="1">
                <a:latin typeface="Times New Roman" panose="02020603050405020304" pitchFamily="18" charset="0"/>
                <a:cs typeface="Times New Roman" panose="02020603050405020304" pitchFamily="18" charset="0"/>
              </a:rPr>
              <a:t>Felsenstein</a:t>
            </a:r>
            <a:r>
              <a:rPr lang="en-US" dirty="0">
                <a:latin typeface="Times New Roman" panose="02020603050405020304" pitchFamily="18" charset="0"/>
                <a:cs typeface="Times New Roman" panose="02020603050405020304" pitchFamily="18" charset="0"/>
              </a:rPr>
              <a:t> bootstrap support values</a:t>
            </a:r>
          </a:p>
        </p:txBody>
      </p:sp>
      <p:pic>
        <p:nvPicPr>
          <p:cNvPr id="9" name="Picture 8" descr="Text&#10;&#10;Description automatically generated with medium confidence">
            <a:extLst>
              <a:ext uri="{FF2B5EF4-FFF2-40B4-BE49-F238E27FC236}">
                <a16:creationId xmlns:a16="http://schemas.microsoft.com/office/drawing/2014/main" id="{2945E349-6209-4F22-DFD5-ED698D692F1B}"/>
              </a:ext>
            </a:extLst>
          </p:cNvPr>
          <p:cNvPicPr>
            <a:picLocks noChangeAspect="1"/>
          </p:cNvPicPr>
          <p:nvPr/>
        </p:nvPicPr>
        <p:blipFill rotWithShape="1">
          <a:blip r:embed="rId4">
            <a:extLst>
              <a:ext uri="{28A0092B-C50C-407E-A947-70E740481C1C}">
                <a14:useLocalDpi xmlns:a14="http://schemas.microsoft.com/office/drawing/2010/main" val="0"/>
              </a:ext>
            </a:extLst>
          </a:blip>
          <a:srcRect l="18587" t="4445" r="18567"/>
          <a:stretch/>
        </p:blipFill>
        <p:spPr bwMode="auto">
          <a:xfrm>
            <a:off x="6651131" y="1261114"/>
            <a:ext cx="3770087" cy="50141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7425664-E83A-8391-C9D9-377CDE5C37BC}"/>
              </a:ext>
            </a:extLst>
          </p:cNvPr>
          <p:cNvSpPr txBox="1"/>
          <p:nvPr/>
        </p:nvSpPr>
        <p:spPr>
          <a:xfrm>
            <a:off x="6002247" y="6211669"/>
            <a:ext cx="6094324" cy="646331"/>
          </a:xfrm>
          <a:prstGeom prst="rect">
            <a:avLst/>
          </a:prstGeom>
          <a:noFill/>
        </p:spPr>
        <p:txBody>
          <a:bodyPr wrap="square">
            <a:spAutoFit/>
          </a:bodyPr>
          <a:lstStyle/>
          <a:p>
            <a:pPr marL="0" marR="0" algn="just"/>
            <a:r>
              <a:rPr lang="en-US" sz="1800" dirty="0">
                <a:solidFill>
                  <a:srgbClr val="222222"/>
                </a:solidFill>
                <a:effectLst/>
                <a:latin typeface="Times New Roman" panose="02020603050405020304" pitchFamily="18" charset="0"/>
                <a:ea typeface="Times New Roman" panose="02020603050405020304" pitchFamily="18" charset="0"/>
              </a:rPr>
              <a:t>Best maximum likelihood tree with </a:t>
            </a:r>
            <a:r>
              <a:rPr lang="en-US" sz="1800" dirty="0" err="1">
                <a:solidFill>
                  <a:srgbClr val="222222"/>
                </a:solidFill>
                <a:effectLst/>
                <a:latin typeface="Times New Roman" panose="02020603050405020304" pitchFamily="18" charset="0"/>
                <a:ea typeface="Times New Roman" panose="02020603050405020304" pitchFamily="18" charset="0"/>
              </a:rPr>
              <a:t>Felsenstein</a:t>
            </a:r>
            <a:r>
              <a:rPr lang="en-US" sz="1800" dirty="0">
                <a:solidFill>
                  <a:srgbClr val="222222"/>
                </a:solidFill>
                <a:effectLst/>
                <a:latin typeface="Times New Roman" panose="02020603050405020304" pitchFamily="18" charset="0"/>
                <a:ea typeface="Times New Roman" panose="02020603050405020304" pitchFamily="18" charset="0"/>
              </a:rPr>
              <a:t> bootstrap support values for BRCA1 dataset</a:t>
            </a:r>
            <a:endParaRPr lang="en-US" sz="1800" dirty="0">
              <a:effectLst/>
              <a:latin typeface="Times New Roman" panose="02020603050405020304" pitchFamily="18" charset="0"/>
              <a:ea typeface="Times New Roman" panose="02020603050405020304" pitchFamily="18" charset="0"/>
            </a:endParaRPr>
          </a:p>
        </p:txBody>
      </p:sp>
      <p:cxnSp>
        <p:nvCxnSpPr>
          <p:cNvPr id="14" name="Straight Connector 13">
            <a:extLst>
              <a:ext uri="{FF2B5EF4-FFF2-40B4-BE49-F238E27FC236}">
                <a16:creationId xmlns:a16="http://schemas.microsoft.com/office/drawing/2014/main" id="{46FF6AD4-9CBC-D5F9-9E1A-3DC10167D76C}"/>
              </a:ext>
            </a:extLst>
          </p:cNvPr>
          <p:cNvCxnSpPr>
            <a:cxnSpLocks/>
          </p:cNvCxnSpPr>
          <p:nvPr/>
        </p:nvCxnSpPr>
        <p:spPr>
          <a:xfrm>
            <a:off x="5343547" y="1909187"/>
            <a:ext cx="0" cy="884255"/>
          </a:xfrm>
          <a:prstGeom prst="line">
            <a:avLst/>
          </a:prstGeom>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38A953A5-D02F-CB00-26AC-71B0F29BFDC0}"/>
              </a:ext>
            </a:extLst>
          </p:cNvPr>
          <p:cNvCxnSpPr>
            <a:cxnSpLocks/>
          </p:cNvCxnSpPr>
          <p:nvPr/>
        </p:nvCxnSpPr>
        <p:spPr>
          <a:xfrm>
            <a:off x="5343547" y="4071258"/>
            <a:ext cx="0" cy="1880819"/>
          </a:xfrm>
          <a:prstGeom prst="line">
            <a:avLst/>
          </a:prstGeom>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21C26B59-6016-2F54-E7C5-FB0A9E78F7A4}"/>
              </a:ext>
            </a:extLst>
          </p:cNvPr>
          <p:cNvCxnSpPr>
            <a:cxnSpLocks/>
          </p:cNvCxnSpPr>
          <p:nvPr/>
        </p:nvCxnSpPr>
        <p:spPr>
          <a:xfrm>
            <a:off x="5343547" y="3044651"/>
            <a:ext cx="0" cy="904397"/>
          </a:xfrm>
          <a:prstGeom prst="line">
            <a:avLst/>
          </a:prstGeom>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DADF911-3294-88F6-FB4C-09C3B6567E55}"/>
              </a:ext>
            </a:extLst>
          </p:cNvPr>
          <p:cNvCxnSpPr>
            <a:cxnSpLocks/>
          </p:cNvCxnSpPr>
          <p:nvPr/>
        </p:nvCxnSpPr>
        <p:spPr>
          <a:xfrm>
            <a:off x="10421218" y="1451550"/>
            <a:ext cx="0" cy="298264"/>
          </a:xfrm>
          <a:prstGeom prst="line">
            <a:avLst/>
          </a:prstGeom>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AEEC438C-AFB8-A0BC-EE70-364AD1421D3F}"/>
              </a:ext>
            </a:extLst>
          </p:cNvPr>
          <p:cNvSpPr txBox="1"/>
          <p:nvPr/>
        </p:nvSpPr>
        <p:spPr>
          <a:xfrm>
            <a:off x="5343547" y="2166648"/>
            <a:ext cx="3242602"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Afrotheria</a:t>
            </a:r>
            <a:endParaRPr lang="en-US" dirty="0"/>
          </a:p>
        </p:txBody>
      </p:sp>
      <p:sp>
        <p:nvSpPr>
          <p:cNvPr id="27" name="TextBox 26">
            <a:extLst>
              <a:ext uri="{FF2B5EF4-FFF2-40B4-BE49-F238E27FC236}">
                <a16:creationId xmlns:a16="http://schemas.microsoft.com/office/drawing/2014/main" id="{DC529547-02CA-D0EA-3861-79E8E4A4E42C}"/>
              </a:ext>
            </a:extLst>
          </p:cNvPr>
          <p:cNvSpPr txBox="1"/>
          <p:nvPr/>
        </p:nvSpPr>
        <p:spPr>
          <a:xfrm>
            <a:off x="5343547" y="2700412"/>
            <a:ext cx="1323870" cy="369332"/>
          </a:xfrm>
          <a:prstGeom prst="rect">
            <a:avLst/>
          </a:prstGeom>
          <a:noFill/>
        </p:spPr>
        <p:txBody>
          <a:bodyPr wrap="square">
            <a:spAutoFit/>
          </a:bodyPr>
          <a:lstStyle/>
          <a:p>
            <a:r>
              <a:rPr lang="en-US" sz="1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Xenarthra</a:t>
            </a:r>
            <a:endParaRPr lang="en-US" dirty="0"/>
          </a:p>
        </p:txBody>
      </p:sp>
      <p:sp>
        <p:nvSpPr>
          <p:cNvPr id="28" name="TextBox 27">
            <a:extLst>
              <a:ext uri="{FF2B5EF4-FFF2-40B4-BE49-F238E27FC236}">
                <a16:creationId xmlns:a16="http://schemas.microsoft.com/office/drawing/2014/main" id="{62F2097E-33D1-C00C-CECC-C1DCD8027301}"/>
              </a:ext>
            </a:extLst>
          </p:cNvPr>
          <p:cNvSpPr txBox="1"/>
          <p:nvPr/>
        </p:nvSpPr>
        <p:spPr>
          <a:xfrm>
            <a:off x="5334202" y="3336390"/>
            <a:ext cx="2666429"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Glires</a:t>
            </a:r>
            <a:r>
              <a:rPr lang="en-US" sz="1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 </a:t>
            </a:r>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Euarchonta</a:t>
            </a:r>
            <a:endParaRPr lang="en-US" dirty="0"/>
          </a:p>
        </p:txBody>
      </p:sp>
      <p:sp>
        <p:nvSpPr>
          <p:cNvPr id="29" name="TextBox 28">
            <a:extLst>
              <a:ext uri="{FF2B5EF4-FFF2-40B4-BE49-F238E27FC236}">
                <a16:creationId xmlns:a16="http://schemas.microsoft.com/office/drawing/2014/main" id="{828B6D27-118F-CF9D-6C4D-452755C4F99D}"/>
              </a:ext>
            </a:extLst>
          </p:cNvPr>
          <p:cNvSpPr txBox="1"/>
          <p:nvPr/>
        </p:nvSpPr>
        <p:spPr>
          <a:xfrm>
            <a:off x="5343547" y="4665279"/>
            <a:ext cx="1928615"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Laurasiatheria</a:t>
            </a:r>
            <a:endParaRPr lang="en-US" dirty="0"/>
          </a:p>
        </p:txBody>
      </p:sp>
      <p:sp>
        <p:nvSpPr>
          <p:cNvPr id="30" name="TextBox 29">
            <a:extLst>
              <a:ext uri="{FF2B5EF4-FFF2-40B4-BE49-F238E27FC236}">
                <a16:creationId xmlns:a16="http://schemas.microsoft.com/office/drawing/2014/main" id="{04289126-FE94-3C2B-7709-D0C3D6E373FE}"/>
              </a:ext>
            </a:extLst>
          </p:cNvPr>
          <p:cNvSpPr txBox="1"/>
          <p:nvPr/>
        </p:nvSpPr>
        <p:spPr>
          <a:xfrm>
            <a:off x="10577358" y="1380482"/>
            <a:ext cx="1323870" cy="369332"/>
          </a:xfrm>
          <a:prstGeom prst="rect">
            <a:avLst/>
          </a:prstGeom>
          <a:noFill/>
        </p:spPr>
        <p:txBody>
          <a:bodyPr wrap="square">
            <a:spAutoFit/>
          </a:bodyPr>
          <a:lstStyle/>
          <a:p>
            <a:r>
              <a:rPr lang="en-US" sz="1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Xenarthra</a:t>
            </a:r>
            <a:endParaRPr lang="en-US" dirty="0"/>
          </a:p>
        </p:txBody>
      </p:sp>
      <p:sp>
        <p:nvSpPr>
          <p:cNvPr id="32" name="TextBox 31">
            <a:extLst>
              <a:ext uri="{FF2B5EF4-FFF2-40B4-BE49-F238E27FC236}">
                <a16:creationId xmlns:a16="http://schemas.microsoft.com/office/drawing/2014/main" id="{92DBCBE2-6A58-FAC1-304F-885F39D09411}"/>
              </a:ext>
            </a:extLst>
          </p:cNvPr>
          <p:cNvSpPr txBox="1"/>
          <p:nvPr/>
        </p:nvSpPr>
        <p:spPr>
          <a:xfrm>
            <a:off x="10577358" y="2009406"/>
            <a:ext cx="1151443"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Afrotheria</a:t>
            </a:r>
            <a:endParaRPr lang="en-US" dirty="0"/>
          </a:p>
        </p:txBody>
      </p:sp>
      <p:sp>
        <p:nvSpPr>
          <p:cNvPr id="33" name="TextBox 32">
            <a:extLst>
              <a:ext uri="{FF2B5EF4-FFF2-40B4-BE49-F238E27FC236}">
                <a16:creationId xmlns:a16="http://schemas.microsoft.com/office/drawing/2014/main" id="{C6469A37-8BF8-2C90-36B0-1A2834980F2D}"/>
              </a:ext>
            </a:extLst>
          </p:cNvPr>
          <p:cNvSpPr txBox="1"/>
          <p:nvPr/>
        </p:nvSpPr>
        <p:spPr>
          <a:xfrm>
            <a:off x="10577358" y="3207330"/>
            <a:ext cx="1555026" cy="646331"/>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Glires</a:t>
            </a:r>
            <a:r>
              <a:rPr lang="en-US" sz="1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 </a:t>
            </a:r>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Euarchonta</a:t>
            </a:r>
            <a:endParaRPr lang="en-US" dirty="0"/>
          </a:p>
        </p:txBody>
      </p:sp>
      <p:sp>
        <p:nvSpPr>
          <p:cNvPr id="34" name="TextBox 33">
            <a:extLst>
              <a:ext uri="{FF2B5EF4-FFF2-40B4-BE49-F238E27FC236}">
                <a16:creationId xmlns:a16="http://schemas.microsoft.com/office/drawing/2014/main" id="{0AB12176-B3F2-C358-DF9D-97E9BA37043C}"/>
              </a:ext>
            </a:extLst>
          </p:cNvPr>
          <p:cNvSpPr txBox="1"/>
          <p:nvPr/>
        </p:nvSpPr>
        <p:spPr>
          <a:xfrm>
            <a:off x="10577359" y="4774030"/>
            <a:ext cx="1555026"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Laurasiatheria</a:t>
            </a:r>
            <a:endParaRPr lang="en-US" dirty="0"/>
          </a:p>
        </p:txBody>
      </p:sp>
      <p:cxnSp>
        <p:nvCxnSpPr>
          <p:cNvPr id="35" name="Straight Connector 34">
            <a:extLst>
              <a:ext uri="{FF2B5EF4-FFF2-40B4-BE49-F238E27FC236}">
                <a16:creationId xmlns:a16="http://schemas.microsoft.com/office/drawing/2014/main" id="{38C0CBEA-BD5E-54AE-FC34-C7C64AF07F04}"/>
              </a:ext>
            </a:extLst>
          </p:cNvPr>
          <p:cNvCxnSpPr>
            <a:cxnSpLocks/>
          </p:cNvCxnSpPr>
          <p:nvPr/>
        </p:nvCxnSpPr>
        <p:spPr>
          <a:xfrm>
            <a:off x="10421218" y="4302369"/>
            <a:ext cx="0" cy="1880819"/>
          </a:xfrm>
          <a:prstGeom prst="line">
            <a:avLst/>
          </a:prstGeom>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924CB183-077B-4C7B-C12A-9D642F31EBFD}"/>
              </a:ext>
            </a:extLst>
          </p:cNvPr>
          <p:cNvCxnSpPr>
            <a:cxnSpLocks/>
          </p:cNvCxnSpPr>
          <p:nvPr/>
        </p:nvCxnSpPr>
        <p:spPr>
          <a:xfrm>
            <a:off x="10421218" y="2964264"/>
            <a:ext cx="0" cy="1217270"/>
          </a:xfrm>
          <a:prstGeom prst="line">
            <a:avLst/>
          </a:prstGeom>
          <a:ln/>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5678944A-F44D-BEE8-CE03-C631B3A1C293}"/>
              </a:ext>
            </a:extLst>
          </p:cNvPr>
          <p:cNvCxnSpPr>
            <a:cxnSpLocks/>
          </p:cNvCxnSpPr>
          <p:nvPr/>
        </p:nvCxnSpPr>
        <p:spPr>
          <a:xfrm>
            <a:off x="10421218" y="1859667"/>
            <a:ext cx="0" cy="983293"/>
          </a:xfrm>
          <a:prstGeom prst="line">
            <a:avLst/>
          </a:prstGeom>
          <a:ln/>
        </p:spPr>
        <p:style>
          <a:lnRef idx="3">
            <a:schemeClr val="dk1"/>
          </a:lnRef>
          <a:fillRef idx="0">
            <a:schemeClr val="dk1"/>
          </a:fillRef>
          <a:effectRef idx="2">
            <a:schemeClr val="dk1"/>
          </a:effectRef>
          <a:fontRef idx="minor">
            <a:schemeClr val="tx1"/>
          </a:fontRef>
        </p:style>
      </p:cxnSp>
      <p:sp>
        <p:nvSpPr>
          <p:cNvPr id="2" name="Oval 1">
            <a:extLst>
              <a:ext uri="{FF2B5EF4-FFF2-40B4-BE49-F238E27FC236}">
                <a16:creationId xmlns:a16="http://schemas.microsoft.com/office/drawing/2014/main" id="{C451419A-27C9-3428-3DE5-C523F48F90F5}"/>
              </a:ext>
            </a:extLst>
          </p:cNvPr>
          <p:cNvSpPr/>
          <p:nvPr/>
        </p:nvSpPr>
        <p:spPr>
          <a:xfrm flipH="1">
            <a:off x="3991279" y="2457447"/>
            <a:ext cx="869468" cy="4276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F13E10F-4B51-777A-4B21-2679B8D0A9C2}"/>
              </a:ext>
            </a:extLst>
          </p:cNvPr>
          <p:cNvSpPr/>
          <p:nvPr/>
        </p:nvSpPr>
        <p:spPr>
          <a:xfrm flipH="1">
            <a:off x="9287178" y="1776494"/>
            <a:ext cx="916001" cy="6022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664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376D2-CC6B-7ECE-2D5E-105BE9967DA1}"/>
              </a:ext>
            </a:extLst>
          </p:cNvPr>
          <p:cNvSpPr txBox="1"/>
          <p:nvPr/>
        </p:nvSpPr>
        <p:spPr>
          <a:xfrm>
            <a:off x="230272" y="211065"/>
            <a:ext cx="11345425" cy="523220"/>
          </a:xfrm>
          <a:prstGeom prst="rect">
            <a:avLst/>
          </a:prstGeom>
          <a:noFill/>
        </p:spPr>
        <p:txBody>
          <a:bodyPr wrap="square">
            <a:spAutoFit/>
          </a:bodyPr>
          <a:lstStyle/>
          <a:p>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There is robust support for </a:t>
            </a:r>
            <a:r>
              <a:rPr lang="en-US" sz="2800" b="1"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Paenungulata</a:t>
            </a:r>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in the </a:t>
            </a:r>
            <a:r>
              <a:rPr lang="en-US" sz="2800" b="1"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Afrotheria</a:t>
            </a:r>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clade</a:t>
            </a:r>
            <a:endParaRPr lang="en-US" sz="2800" b="1"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92DBCBE2-6A58-FAC1-304F-885F39D09411}"/>
              </a:ext>
            </a:extLst>
          </p:cNvPr>
          <p:cNvSpPr txBox="1"/>
          <p:nvPr/>
        </p:nvSpPr>
        <p:spPr>
          <a:xfrm>
            <a:off x="11079764" y="4501634"/>
            <a:ext cx="1151443"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Afrotheria</a:t>
            </a:r>
            <a:endParaRPr lang="en-US" dirty="0"/>
          </a:p>
        </p:txBody>
      </p:sp>
      <p:cxnSp>
        <p:nvCxnSpPr>
          <p:cNvPr id="39" name="Straight Connector 38">
            <a:extLst>
              <a:ext uri="{FF2B5EF4-FFF2-40B4-BE49-F238E27FC236}">
                <a16:creationId xmlns:a16="http://schemas.microsoft.com/office/drawing/2014/main" id="{5678944A-F44D-BEE8-CE03-C631B3A1C293}"/>
              </a:ext>
            </a:extLst>
          </p:cNvPr>
          <p:cNvCxnSpPr>
            <a:cxnSpLocks/>
          </p:cNvCxnSpPr>
          <p:nvPr/>
        </p:nvCxnSpPr>
        <p:spPr>
          <a:xfrm>
            <a:off x="11079764" y="4310743"/>
            <a:ext cx="0" cy="751115"/>
          </a:xfrm>
          <a:prstGeom prst="line">
            <a:avLst/>
          </a:prstGeom>
          <a:ln/>
        </p:spPr>
        <p:style>
          <a:lnRef idx="3">
            <a:schemeClr val="dk1"/>
          </a:lnRef>
          <a:fillRef idx="0">
            <a:schemeClr val="dk1"/>
          </a:fillRef>
          <a:effectRef idx="2">
            <a:schemeClr val="dk1"/>
          </a:effectRef>
          <a:fontRef idx="minor">
            <a:schemeClr val="tx1"/>
          </a:fontRef>
        </p:style>
      </p:cxnSp>
      <p:pic>
        <p:nvPicPr>
          <p:cNvPr id="6" name="Picture 5" descr="Diagram&#10;&#10;Description automatically generated">
            <a:extLst>
              <a:ext uri="{FF2B5EF4-FFF2-40B4-BE49-F238E27FC236}">
                <a16:creationId xmlns:a16="http://schemas.microsoft.com/office/drawing/2014/main" id="{1874557A-EA86-944C-1B23-59DA5CB4982B}"/>
              </a:ext>
            </a:extLst>
          </p:cNvPr>
          <p:cNvPicPr>
            <a:picLocks noChangeAspect="1"/>
          </p:cNvPicPr>
          <p:nvPr/>
        </p:nvPicPr>
        <p:blipFill rotWithShape="1">
          <a:blip r:embed="rId3"/>
          <a:srcRect b="3503"/>
          <a:stretch/>
        </p:blipFill>
        <p:spPr>
          <a:xfrm>
            <a:off x="5056375" y="865843"/>
            <a:ext cx="5943600" cy="5126313"/>
          </a:xfrm>
          <a:prstGeom prst="rect">
            <a:avLst/>
          </a:prstGeom>
        </p:spPr>
      </p:pic>
      <p:sp>
        <p:nvSpPr>
          <p:cNvPr id="12" name="Oval 11">
            <a:extLst>
              <a:ext uri="{FF2B5EF4-FFF2-40B4-BE49-F238E27FC236}">
                <a16:creationId xmlns:a16="http://schemas.microsoft.com/office/drawing/2014/main" id="{40EC0615-5586-AC82-448A-7B13797860BC}"/>
              </a:ext>
            </a:extLst>
          </p:cNvPr>
          <p:cNvSpPr/>
          <p:nvPr/>
        </p:nvSpPr>
        <p:spPr>
          <a:xfrm>
            <a:off x="9720943" y="4223657"/>
            <a:ext cx="1001486" cy="6473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5824B47-C7E8-7733-048C-3538A7355FD6}"/>
              </a:ext>
            </a:extLst>
          </p:cNvPr>
          <p:cNvSpPr txBox="1"/>
          <p:nvPr/>
        </p:nvSpPr>
        <p:spPr>
          <a:xfrm>
            <a:off x="5056375" y="6053269"/>
            <a:ext cx="7113258"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50% majority-rule consensus tree of 200 bootstrap trees for maximum parsimony analysis on BRCA1 dataset </a:t>
            </a:r>
          </a:p>
        </p:txBody>
      </p:sp>
      <p:pic>
        <p:nvPicPr>
          <p:cNvPr id="15" name="Picture 14" descr="Shape&#10;&#10;Description automatically generated with medium confidence">
            <a:extLst>
              <a:ext uri="{FF2B5EF4-FFF2-40B4-BE49-F238E27FC236}">
                <a16:creationId xmlns:a16="http://schemas.microsoft.com/office/drawing/2014/main" id="{3748A400-C7D8-0846-F24E-E2FA61E53C63}"/>
              </a:ext>
            </a:extLst>
          </p:cNvPr>
          <p:cNvPicPr>
            <a:picLocks noChangeAspect="1"/>
          </p:cNvPicPr>
          <p:nvPr/>
        </p:nvPicPr>
        <p:blipFill rotWithShape="1">
          <a:blip r:embed="rId4">
            <a:extLst>
              <a:ext uri="{28A0092B-C50C-407E-A947-70E740481C1C}">
                <a14:useLocalDpi xmlns:a14="http://schemas.microsoft.com/office/drawing/2010/main" val="0"/>
              </a:ext>
            </a:extLst>
          </a:blip>
          <a:srcRect l="17949" t="10436" r="38904" b="6083"/>
          <a:stretch/>
        </p:blipFill>
        <p:spPr bwMode="auto">
          <a:xfrm>
            <a:off x="0" y="1056735"/>
            <a:ext cx="4844140" cy="4527636"/>
          </a:xfrm>
          <a:prstGeom prst="rect">
            <a:avLst/>
          </a:prstGeom>
          <a:noFill/>
          <a:ln>
            <a:noFill/>
          </a:ln>
          <a:extLst>
            <a:ext uri="{53640926-AAD7-44D8-BBD7-CCE9431645EC}">
              <a14:shadowObscured xmlns:a14="http://schemas.microsoft.com/office/drawing/2010/main"/>
            </a:ext>
          </a:extLst>
        </p:spPr>
      </p:pic>
      <p:cxnSp>
        <p:nvCxnSpPr>
          <p:cNvPr id="17" name="Straight Connector 16">
            <a:extLst>
              <a:ext uri="{FF2B5EF4-FFF2-40B4-BE49-F238E27FC236}">
                <a16:creationId xmlns:a16="http://schemas.microsoft.com/office/drawing/2014/main" id="{E58B0590-AC78-B1D9-43E1-8F3C652F045E}"/>
              </a:ext>
            </a:extLst>
          </p:cNvPr>
          <p:cNvCxnSpPr>
            <a:cxnSpLocks/>
          </p:cNvCxnSpPr>
          <p:nvPr/>
        </p:nvCxnSpPr>
        <p:spPr>
          <a:xfrm>
            <a:off x="4940221" y="1621971"/>
            <a:ext cx="0" cy="925287"/>
          </a:xfrm>
          <a:prstGeom prst="line">
            <a:avLst/>
          </a:prstGeom>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C531D588-40AD-6B24-C510-A676E0D7FFD1}"/>
              </a:ext>
            </a:extLst>
          </p:cNvPr>
          <p:cNvSpPr/>
          <p:nvPr/>
        </p:nvSpPr>
        <p:spPr>
          <a:xfrm>
            <a:off x="3679372" y="1540665"/>
            <a:ext cx="805543" cy="5167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09C43AB-AB9C-7607-25DC-19E344968B6E}"/>
              </a:ext>
            </a:extLst>
          </p:cNvPr>
          <p:cNvSpPr txBox="1"/>
          <p:nvPr/>
        </p:nvSpPr>
        <p:spPr>
          <a:xfrm>
            <a:off x="106118" y="5606636"/>
            <a:ext cx="4844140" cy="923330"/>
          </a:xfrm>
          <a:prstGeom prst="rect">
            <a:avLst/>
          </a:prstGeom>
          <a:noFill/>
        </p:spPr>
        <p:txBody>
          <a:bodyPr wrap="square">
            <a:spAutoFit/>
          </a:bodyPr>
          <a:lstStyle/>
          <a:p>
            <a:r>
              <a:rPr lang="en-US" sz="1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50% majority-rule consensus tree of 200 bootstrap trees for maximum parsimony analysis on 5708bp dataset.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52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376D2-CC6B-7ECE-2D5E-105BE9967DA1}"/>
              </a:ext>
            </a:extLst>
          </p:cNvPr>
          <p:cNvSpPr txBox="1"/>
          <p:nvPr/>
        </p:nvSpPr>
        <p:spPr>
          <a:xfrm>
            <a:off x="230272" y="211065"/>
            <a:ext cx="11345425" cy="523220"/>
          </a:xfrm>
          <a:prstGeom prst="rect">
            <a:avLst/>
          </a:prstGeom>
          <a:noFill/>
        </p:spPr>
        <p:txBody>
          <a:bodyPr wrap="square">
            <a:spAutoFit/>
          </a:bodyPr>
          <a:lstStyle/>
          <a:p>
            <a:r>
              <a:rPr lang="en-US" sz="2800" b="1"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Afrotheria</a:t>
            </a:r>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also includes golden moles (71%) and tenrecs (100%)</a:t>
            </a:r>
            <a:endParaRPr lang="en-US" sz="2800" b="1" dirty="0">
              <a:latin typeface="Times New Roman" panose="02020603050405020304" pitchFamily="18" charset="0"/>
              <a:cs typeface="Times New Roman" panose="02020603050405020304" pitchFamily="18" charset="0"/>
            </a:endParaRPr>
          </a:p>
        </p:txBody>
      </p:sp>
      <p:pic>
        <p:nvPicPr>
          <p:cNvPr id="4" name="Picture 3" descr="A picture containing graphical user interface&#10;&#10;Description automatically generated">
            <a:extLst>
              <a:ext uri="{FF2B5EF4-FFF2-40B4-BE49-F238E27FC236}">
                <a16:creationId xmlns:a16="http://schemas.microsoft.com/office/drawing/2014/main" id="{8CF777AD-99A9-FD36-70F1-421762A0E481}"/>
              </a:ext>
            </a:extLst>
          </p:cNvPr>
          <p:cNvPicPr>
            <a:picLocks noChangeAspect="1"/>
          </p:cNvPicPr>
          <p:nvPr/>
        </p:nvPicPr>
        <p:blipFill rotWithShape="1">
          <a:blip r:embed="rId3">
            <a:extLst>
              <a:ext uri="{28A0092B-C50C-407E-A947-70E740481C1C}">
                <a14:useLocalDpi xmlns:a14="http://schemas.microsoft.com/office/drawing/2010/main" val="0"/>
              </a:ext>
            </a:extLst>
          </a:blip>
          <a:srcRect l="16289" t="14815" b="4371"/>
          <a:stretch/>
        </p:blipFill>
        <p:spPr bwMode="auto">
          <a:xfrm>
            <a:off x="175816" y="1526913"/>
            <a:ext cx="5167731" cy="4572435"/>
          </a:xfrm>
          <a:prstGeom prst="rect">
            <a:avLst/>
          </a:prstGeom>
          <a:noFill/>
        </p:spPr>
      </p:pic>
      <p:sp>
        <p:nvSpPr>
          <p:cNvPr id="8" name="TextBox 7">
            <a:extLst>
              <a:ext uri="{FF2B5EF4-FFF2-40B4-BE49-F238E27FC236}">
                <a16:creationId xmlns:a16="http://schemas.microsoft.com/office/drawing/2014/main" id="{BEA3FC6B-6AB8-93CA-EB56-5633E135618C}"/>
              </a:ext>
            </a:extLst>
          </p:cNvPr>
          <p:cNvSpPr txBox="1"/>
          <p:nvPr/>
        </p:nvSpPr>
        <p:spPr>
          <a:xfrm>
            <a:off x="175816" y="5952077"/>
            <a:ext cx="6094324"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Best maximum likelihood tree for 5708bp dataset with </a:t>
            </a:r>
            <a:r>
              <a:rPr lang="en-US" dirty="0" err="1">
                <a:latin typeface="Times New Roman" panose="02020603050405020304" pitchFamily="18" charset="0"/>
                <a:cs typeface="Times New Roman" panose="02020603050405020304" pitchFamily="18" charset="0"/>
              </a:rPr>
              <a:t>Felsenstein</a:t>
            </a:r>
            <a:r>
              <a:rPr lang="en-US" dirty="0">
                <a:latin typeface="Times New Roman" panose="02020603050405020304" pitchFamily="18" charset="0"/>
                <a:cs typeface="Times New Roman" panose="02020603050405020304" pitchFamily="18" charset="0"/>
              </a:rPr>
              <a:t> bootstrap support values</a:t>
            </a:r>
          </a:p>
        </p:txBody>
      </p:sp>
      <p:pic>
        <p:nvPicPr>
          <p:cNvPr id="9" name="Picture 8" descr="Text&#10;&#10;Description automatically generated with medium confidence">
            <a:extLst>
              <a:ext uri="{FF2B5EF4-FFF2-40B4-BE49-F238E27FC236}">
                <a16:creationId xmlns:a16="http://schemas.microsoft.com/office/drawing/2014/main" id="{2945E349-6209-4F22-DFD5-ED698D692F1B}"/>
              </a:ext>
            </a:extLst>
          </p:cNvPr>
          <p:cNvPicPr>
            <a:picLocks noChangeAspect="1"/>
          </p:cNvPicPr>
          <p:nvPr/>
        </p:nvPicPr>
        <p:blipFill rotWithShape="1">
          <a:blip r:embed="rId4">
            <a:extLst>
              <a:ext uri="{28A0092B-C50C-407E-A947-70E740481C1C}">
                <a14:useLocalDpi xmlns:a14="http://schemas.microsoft.com/office/drawing/2010/main" val="0"/>
              </a:ext>
            </a:extLst>
          </a:blip>
          <a:srcRect l="18587" t="4445" r="18567"/>
          <a:stretch/>
        </p:blipFill>
        <p:spPr bwMode="auto">
          <a:xfrm>
            <a:off x="6651131" y="1261114"/>
            <a:ext cx="3770087" cy="50141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7425664-E83A-8391-C9D9-377CDE5C37BC}"/>
              </a:ext>
            </a:extLst>
          </p:cNvPr>
          <p:cNvSpPr txBox="1"/>
          <p:nvPr/>
        </p:nvSpPr>
        <p:spPr>
          <a:xfrm>
            <a:off x="6002247" y="6211669"/>
            <a:ext cx="6094324" cy="646331"/>
          </a:xfrm>
          <a:prstGeom prst="rect">
            <a:avLst/>
          </a:prstGeom>
          <a:noFill/>
        </p:spPr>
        <p:txBody>
          <a:bodyPr wrap="square">
            <a:spAutoFit/>
          </a:bodyPr>
          <a:lstStyle/>
          <a:p>
            <a:pPr marL="0" marR="0" algn="just"/>
            <a:r>
              <a:rPr lang="en-US" sz="1800" dirty="0">
                <a:solidFill>
                  <a:srgbClr val="222222"/>
                </a:solidFill>
                <a:effectLst/>
                <a:latin typeface="Times New Roman" panose="02020603050405020304" pitchFamily="18" charset="0"/>
                <a:ea typeface="Times New Roman" panose="02020603050405020304" pitchFamily="18" charset="0"/>
              </a:rPr>
              <a:t>Best maximum likelihood tree with </a:t>
            </a:r>
            <a:r>
              <a:rPr lang="en-US" sz="1800" dirty="0" err="1">
                <a:solidFill>
                  <a:srgbClr val="222222"/>
                </a:solidFill>
                <a:effectLst/>
                <a:latin typeface="Times New Roman" panose="02020603050405020304" pitchFamily="18" charset="0"/>
                <a:ea typeface="Times New Roman" panose="02020603050405020304" pitchFamily="18" charset="0"/>
              </a:rPr>
              <a:t>Felsenstein</a:t>
            </a:r>
            <a:r>
              <a:rPr lang="en-US" sz="1800" dirty="0">
                <a:solidFill>
                  <a:srgbClr val="222222"/>
                </a:solidFill>
                <a:effectLst/>
                <a:latin typeface="Times New Roman" panose="02020603050405020304" pitchFamily="18" charset="0"/>
                <a:ea typeface="Times New Roman" panose="02020603050405020304" pitchFamily="18" charset="0"/>
              </a:rPr>
              <a:t> bootstrap support values for BRCA1 dataset</a:t>
            </a:r>
            <a:endParaRPr lang="en-US" sz="1800" dirty="0">
              <a:effectLst/>
              <a:latin typeface="Times New Roman" panose="02020603050405020304" pitchFamily="18" charset="0"/>
              <a:ea typeface="Times New Roman" panose="02020603050405020304" pitchFamily="18" charset="0"/>
            </a:endParaRPr>
          </a:p>
        </p:txBody>
      </p:sp>
      <p:cxnSp>
        <p:nvCxnSpPr>
          <p:cNvPr id="14" name="Straight Connector 13">
            <a:extLst>
              <a:ext uri="{FF2B5EF4-FFF2-40B4-BE49-F238E27FC236}">
                <a16:creationId xmlns:a16="http://schemas.microsoft.com/office/drawing/2014/main" id="{46FF6AD4-9CBC-D5F9-9E1A-3DC10167D76C}"/>
              </a:ext>
            </a:extLst>
          </p:cNvPr>
          <p:cNvCxnSpPr>
            <a:cxnSpLocks/>
          </p:cNvCxnSpPr>
          <p:nvPr/>
        </p:nvCxnSpPr>
        <p:spPr>
          <a:xfrm>
            <a:off x="5343547" y="1909187"/>
            <a:ext cx="0" cy="884255"/>
          </a:xfrm>
          <a:prstGeom prst="line">
            <a:avLst/>
          </a:prstGeom>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38A953A5-D02F-CB00-26AC-71B0F29BFDC0}"/>
              </a:ext>
            </a:extLst>
          </p:cNvPr>
          <p:cNvCxnSpPr>
            <a:cxnSpLocks/>
          </p:cNvCxnSpPr>
          <p:nvPr/>
        </p:nvCxnSpPr>
        <p:spPr>
          <a:xfrm>
            <a:off x="5343547" y="4071258"/>
            <a:ext cx="0" cy="1880819"/>
          </a:xfrm>
          <a:prstGeom prst="line">
            <a:avLst/>
          </a:prstGeom>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21C26B59-6016-2F54-E7C5-FB0A9E78F7A4}"/>
              </a:ext>
            </a:extLst>
          </p:cNvPr>
          <p:cNvCxnSpPr>
            <a:cxnSpLocks/>
          </p:cNvCxnSpPr>
          <p:nvPr/>
        </p:nvCxnSpPr>
        <p:spPr>
          <a:xfrm>
            <a:off x="5343547" y="3044651"/>
            <a:ext cx="0" cy="904397"/>
          </a:xfrm>
          <a:prstGeom prst="line">
            <a:avLst/>
          </a:prstGeom>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DADF911-3294-88F6-FB4C-09C3B6567E55}"/>
              </a:ext>
            </a:extLst>
          </p:cNvPr>
          <p:cNvCxnSpPr>
            <a:cxnSpLocks/>
          </p:cNvCxnSpPr>
          <p:nvPr/>
        </p:nvCxnSpPr>
        <p:spPr>
          <a:xfrm>
            <a:off x="10421218" y="1451550"/>
            <a:ext cx="0" cy="298264"/>
          </a:xfrm>
          <a:prstGeom prst="line">
            <a:avLst/>
          </a:prstGeom>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AEEC438C-AFB8-A0BC-EE70-364AD1421D3F}"/>
              </a:ext>
            </a:extLst>
          </p:cNvPr>
          <p:cNvSpPr txBox="1"/>
          <p:nvPr/>
        </p:nvSpPr>
        <p:spPr>
          <a:xfrm>
            <a:off x="5343547" y="2166648"/>
            <a:ext cx="3242602"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Afrotheria</a:t>
            </a:r>
            <a:endParaRPr lang="en-US" dirty="0"/>
          </a:p>
        </p:txBody>
      </p:sp>
      <p:sp>
        <p:nvSpPr>
          <p:cNvPr id="27" name="TextBox 26">
            <a:extLst>
              <a:ext uri="{FF2B5EF4-FFF2-40B4-BE49-F238E27FC236}">
                <a16:creationId xmlns:a16="http://schemas.microsoft.com/office/drawing/2014/main" id="{DC529547-02CA-D0EA-3861-79E8E4A4E42C}"/>
              </a:ext>
            </a:extLst>
          </p:cNvPr>
          <p:cNvSpPr txBox="1"/>
          <p:nvPr/>
        </p:nvSpPr>
        <p:spPr>
          <a:xfrm>
            <a:off x="5343547" y="2700412"/>
            <a:ext cx="1323870" cy="369332"/>
          </a:xfrm>
          <a:prstGeom prst="rect">
            <a:avLst/>
          </a:prstGeom>
          <a:noFill/>
        </p:spPr>
        <p:txBody>
          <a:bodyPr wrap="square">
            <a:spAutoFit/>
          </a:bodyPr>
          <a:lstStyle/>
          <a:p>
            <a:r>
              <a:rPr lang="en-US" sz="1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Xenarthra</a:t>
            </a:r>
            <a:endParaRPr lang="en-US" dirty="0"/>
          </a:p>
        </p:txBody>
      </p:sp>
      <p:sp>
        <p:nvSpPr>
          <p:cNvPr id="28" name="TextBox 27">
            <a:extLst>
              <a:ext uri="{FF2B5EF4-FFF2-40B4-BE49-F238E27FC236}">
                <a16:creationId xmlns:a16="http://schemas.microsoft.com/office/drawing/2014/main" id="{62F2097E-33D1-C00C-CECC-C1DCD8027301}"/>
              </a:ext>
            </a:extLst>
          </p:cNvPr>
          <p:cNvSpPr txBox="1"/>
          <p:nvPr/>
        </p:nvSpPr>
        <p:spPr>
          <a:xfrm>
            <a:off x="5334202" y="3336390"/>
            <a:ext cx="2666429"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Glires</a:t>
            </a:r>
            <a:r>
              <a:rPr lang="en-US" sz="1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 </a:t>
            </a:r>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Euarchonta</a:t>
            </a:r>
            <a:endParaRPr lang="en-US" dirty="0"/>
          </a:p>
        </p:txBody>
      </p:sp>
      <p:sp>
        <p:nvSpPr>
          <p:cNvPr id="29" name="TextBox 28">
            <a:extLst>
              <a:ext uri="{FF2B5EF4-FFF2-40B4-BE49-F238E27FC236}">
                <a16:creationId xmlns:a16="http://schemas.microsoft.com/office/drawing/2014/main" id="{828B6D27-118F-CF9D-6C4D-452755C4F99D}"/>
              </a:ext>
            </a:extLst>
          </p:cNvPr>
          <p:cNvSpPr txBox="1"/>
          <p:nvPr/>
        </p:nvSpPr>
        <p:spPr>
          <a:xfrm>
            <a:off x="5343547" y="4665279"/>
            <a:ext cx="1928615"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Laurasiatheria</a:t>
            </a:r>
            <a:endParaRPr lang="en-US" dirty="0"/>
          </a:p>
        </p:txBody>
      </p:sp>
      <p:sp>
        <p:nvSpPr>
          <p:cNvPr id="30" name="TextBox 29">
            <a:extLst>
              <a:ext uri="{FF2B5EF4-FFF2-40B4-BE49-F238E27FC236}">
                <a16:creationId xmlns:a16="http://schemas.microsoft.com/office/drawing/2014/main" id="{04289126-FE94-3C2B-7709-D0C3D6E373FE}"/>
              </a:ext>
            </a:extLst>
          </p:cNvPr>
          <p:cNvSpPr txBox="1"/>
          <p:nvPr/>
        </p:nvSpPr>
        <p:spPr>
          <a:xfrm>
            <a:off x="10577358" y="1380482"/>
            <a:ext cx="1323870" cy="369332"/>
          </a:xfrm>
          <a:prstGeom prst="rect">
            <a:avLst/>
          </a:prstGeom>
          <a:noFill/>
        </p:spPr>
        <p:txBody>
          <a:bodyPr wrap="square">
            <a:spAutoFit/>
          </a:bodyPr>
          <a:lstStyle/>
          <a:p>
            <a:r>
              <a:rPr lang="en-US" sz="1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Xenarthra</a:t>
            </a:r>
            <a:endParaRPr lang="en-US" dirty="0"/>
          </a:p>
        </p:txBody>
      </p:sp>
      <p:sp>
        <p:nvSpPr>
          <p:cNvPr id="32" name="TextBox 31">
            <a:extLst>
              <a:ext uri="{FF2B5EF4-FFF2-40B4-BE49-F238E27FC236}">
                <a16:creationId xmlns:a16="http://schemas.microsoft.com/office/drawing/2014/main" id="{92DBCBE2-6A58-FAC1-304F-885F39D09411}"/>
              </a:ext>
            </a:extLst>
          </p:cNvPr>
          <p:cNvSpPr txBox="1"/>
          <p:nvPr/>
        </p:nvSpPr>
        <p:spPr>
          <a:xfrm>
            <a:off x="10577358" y="2009406"/>
            <a:ext cx="1151443"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Afrotheria</a:t>
            </a:r>
            <a:endParaRPr lang="en-US" dirty="0"/>
          </a:p>
        </p:txBody>
      </p:sp>
      <p:sp>
        <p:nvSpPr>
          <p:cNvPr id="33" name="TextBox 32">
            <a:extLst>
              <a:ext uri="{FF2B5EF4-FFF2-40B4-BE49-F238E27FC236}">
                <a16:creationId xmlns:a16="http://schemas.microsoft.com/office/drawing/2014/main" id="{C6469A37-8BF8-2C90-36B0-1A2834980F2D}"/>
              </a:ext>
            </a:extLst>
          </p:cNvPr>
          <p:cNvSpPr txBox="1"/>
          <p:nvPr/>
        </p:nvSpPr>
        <p:spPr>
          <a:xfrm>
            <a:off x="10577358" y="3207330"/>
            <a:ext cx="1555026" cy="646331"/>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Glires</a:t>
            </a:r>
            <a:r>
              <a:rPr lang="en-US" sz="1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 </a:t>
            </a:r>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Euarchonta</a:t>
            </a:r>
            <a:endParaRPr lang="en-US" dirty="0"/>
          </a:p>
        </p:txBody>
      </p:sp>
      <p:sp>
        <p:nvSpPr>
          <p:cNvPr id="34" name="TextBox 33">
            <a:extLst>
              <a:ext uri="{FF2B5EF4-FFF2-40B4-BE49-F238E27FC236}">
                <a16:creationId xmlns:a16="http://schemas.microsoft.com/office/drawing/2014/main" id="{0AB12176-B3F2-C358-DF9D-97E9BA37043C}"/>
              </a:ext>
            </a:extLst>
          </p:cNvPr>
          <p:cNvSpPr txBox="1"/>
          <p:nvPr/>
        </p:nvSpPr>
        <p:spPr>
          <a:xfrm>
            <a:off x="10577359" y="4774030"/>
            <a:ext cx="1555026"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Laurasiatheria</a:t>
            </a:r>
            <a:endParaRPr lang="en-US" dirty="0"/>
          </a:p>
        </p:txBody>
      </p:sp>
      <p:cxnSp>
        <p:nvCxnSpPr>
          <p:cNvPr id="35" name="Straight Connector 34">
            <a:extLst>
              <a:ext uri="{FF2B5EF4-FFF2-40B4-BE49-F238E27FC236}">
                <a16:creationId xmlns:a16="http://schemas.microsoft.com/office/drawing/2014/main" id="{38C0CBEA-BD5E-54AE-FC34-C7C64AF07F04}"/>
              </a:ext>
            </a:extLst>
          </p:cNvPr>
          <p:cNvCxnSpPr>
            <a:cxnSpLocks/>
          </p:cNvCxnSpPr>
          <p:nvPr/>
        </p:nvCxnSpPr>
        <p:spPr>
          <a:xfrm>
            <a:off x="10421218" y="4302369"/>
            <a:ext cx="0" cy="1880819"/>
          </a:xfrm>
          <a:prstGeom prst="line">
            <a:avLst/>
          </a:prstGeom>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924CB183-077B-4C7B-C12A-9D642F31EBFD}"/>
              </a:ext>
            </a:extLst>
          </p:cNvPr>
          <p:cNvCxnSpPr>
            <a:cxnSpLocks/>
          </p:cNvCxnSpPr>
          <p:nvPr/>
        </p:nvCxnSpPr>
        <p:spPr>
          <a:xfrm>
            <a:off x="10421218" y="2964264"/>
            <a:ext cx="0" cy="1217270"/>
          </a:xfrm>
          <a:prstGeom prst="line">
            <a:avLst/>
          </a:prstGeom>
          <a:ln/>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5678944A-F44D-BEE8-CE03-C631B3A1C293}"/>
              </a:ext>
            </a:extLst>
          </p:cNvPr>
          <p:cNvCxnSpPr>
            <a:cxnSpLocks/>
          </p:cNvCxnSpPr>
          <p:nvPr/>
        </p:nvCxnSpPr>
        <p:spPr>
          <a:xfrm>
            <a:off x="10421218" y="1859667"/>
            <a:ext cx="0" cy="983293"/>
          </a:xfrm>
          <a:prstGeom prst="line">
            <a:avLst/>
          </a:prstGeom>
          <a:ln/>
        </p:spPr>
        <p:style>
          <a:lnRef idx="3">
            <a:schemeClr val="dk1"/>
          </a:lnRef>
          <a:fillRef idx="0">
            <a:schemeClr val="dk1"/>
          </a:fillRef>
          <a:effectRef idx="2">
            <a:schemeClr val="dk1"/>
          </a:effectRef>
          <a:fontRef idx="minor">
            <a:schemeClr val="tx1"/>
          </a:fontRef>
        </p:style>
      </p:cxnSp>
      <p:sp>
        <p:nvSpPr>
          <p:cNvPr id="6" name="Oval 5">
            <a:extLst>
              <a:ext uri="{FF2B5EF4-FFF2-40B4-BE49-F238E27FC236}">
                <a16:creationId xmlns:a16="http://schemas.microsoft.com/office/drawing/2014/main" id="{4CE41DC3-23E0-34DA-29CD-6D42D263918C}"/>
              </a:ext>
            </a:extLst>
          </p:cNvPr>
          <p:cNvSpPr/>
          <p:nvPr/>
        </p:nvSpPr>
        <p:spPr>
          <a:xfrm>
            <a:off x="9372600" y="2543571"/>
            <a:ext cx="551582" cy="369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2618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376D2-CC6B-7ECE-2D5E-105BE9967DA1}"/>
              </a:ext>
            </a:extLst>
          </p:cNvPr>
          <p:cNvSpPr txBox="1"/>
          <p:nvPr/>
        </p:nvSpPr>
        <p:spPr>
          <a:xfrm>
            <a:off x="230272" y="211065"/>
            <a:ext cx="11345425" cy="954107"/>
          </a:xfrm>
          <a:prstGeom prst="rect">
            <a:avLst/>
          </a:prstGeom>
          <a:noFill/>
        </p:spPr>
        <p:txBody>
          <a:bodyPr wrap="square">
            <a:spAutoFit/>
          </a:bodyPr>
          <a:lstStyle/>
          <a:p>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Maximum parsimony analysis resulted in 91.8% support for golden mole and 100% support for tenrec</a:t>
            </a:r>
            <a:endParaRPr lang="en-US" sz="2800"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04289126-FE94-3C2B-7709-D0C3D6E373FE}"/>
              </a:ext>
            </a:extLst>
          </p:cNvPr>
          <p:cNvSpPr txBox="1"/>
          <p:nvPr/>
        </p:nvSpPr>
        <p:spPr>
          <a:xfrm>
            <a:off x="8725768" y="5813856"/>
            <a:ext cx="1323870" cy="369332"/>
          </a:xfrm>
          <a:prstGeom prst="rect">
            <a:avLst/>
          </a:prstGeom>
          <a:noFill/>
        </p:spPr>
        <p:txBody>
          <a:bodyPr wrap="square">
            <a:spAutoFit/>
          </a:bodyPr>
          <a:lstStyle/>
          <a:p>
            <a:r>
              <a:rPr lang="en-US" sz="1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Xenarthra</a:t>
            </a:r>
            <a:endParaRPr lang="en-US" dirty="0"/>
          </a:p>
        </p:txBody>
      </p:sp>
      <p:sp>
        <p:nvSpPr>
          <p:cNvPr id="32" name="TextBox 31">
            <a:extLst>
              <a:ext uri="{FF2B5EF4-FFF2-40B4-BE49-F238E27FC236}">
                <a16:creationId xmlns:a16="http://schemas.microsoft.com/office/drawing/2014/main" id="{92DBCBE2-6A58-FAC1-304F-885F39D09411}"/>
              </a:ext>
            </a:extLst>
          </p:cNvPr>
          <p:cNvSpPr txBox="1"/>
          <p:nvPr/>
        </p:nvSpPr>
        <p:spPr>
          <a:xfrm>
            <a:off x="8731447" y="5058111"/>
            <a:ext cx="1151443"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Afrotheria</a:t>
            </a:r>
            <a:endParaRPr lang="en-US" dirty="0"/>
          </a:p>
        </p:txBody>
      </p:sp>
      <p:sp>
        <p:nvSpPr>
          <p:cNvPr id="33" name="TextBox 32">
            <a:extLst>
              <a:ext uri="{FF2B5EF4-FFF2-40B4-BE49-F238E27FC236}">
                <a16:creationId xmlns:a16="http://schemas.microsoft.com/office/drawing/2014/main" id="{C6469A37-8BF8-2C90-36B0-1A2834980F2D}"/>
              </a:ext>
            </a:extLst>
          </p:cNvPr>
          <p:cNvSpPr txBox="1"/>
          <p:nvPr/>
        </p:nvSpPr>
        <p:spPr>
          <a:xfrm>
            <a:off x="8720850" y="1464373"/>
            <a:ext cx="2404349"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Glires</a:t>
            </a:r>
            <a:r>
              <a:rPr lang="en-US" sz="1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 </a:t>
            </a:r>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Euarchonta</a:t>
            </a:r>
            <a:endParaRPr lang="en-US" dirty="0"/>
          </a:p>
        </p:txBody>
      </p:sp>
      <p:sp>
        <p:nvSpPr>
          <p:cNvPr id="34" name="TextBox 33">
            <a:extLst>
              <a:ext uri="{FF2B5EF4-FFF2-40B4-BE49-F238E27FC236}">
                <a16:creationId xmlns:a16="http://schemas.microsoft.com/office/drawing/2014/main" id="{0AB12176-B3F2-C358-DF9D-97E9BA37043C}"/>
              </a:ext>
            </a:extLst>
          </p:cNvPr>
          <p:cNvSpPr txBox="1"/>
          <p:nvPr/>
        </p:nvSpPr>
        <p:spPr>
          <a:xfrm>
            <a:off x="8731447" y="3454448"/>
            <a:ext cx="1555026" cy="369332"/>
          </a:xfrm>
          <a:prstGeom prst="rect">
            <a:avLst/>
          </a:prstGeom>
          <a:noFill/>
        </p:spPr>
        <p:txBody>
          <a:bodyPr wrap="square">
            <a:spAutoFit/>
          </a:bodyPr>
          <a:lstStyle/>
          <a:p>
            <a:r>
              <a:rPr lang="en-US" sz="1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Laurasiatheria</a:t>
            </a:r>
            <a:endParaRPr lang="en-US" dirty="0"/>
          </a:p>
        </p:txBody>
      </p:sp>
      <p:cxnSp>
        <p:nvCxnSpPr>
          <p:cNvPr id="35" name="Straight Connector 34">
            <a:extLst>
              <a:ext uri="{FF2B5EF4-FFF2-40B4-BE49-F238E27FC236}">
                <a16:creationId xmlns:a16="http://schemas.microsoft.com/office/drawing/2014/main" id="{38C0CBEA-BD5E-54AE-FC34-C7C64AF07F04}"/>
              </a:ext>
            </a:extLst>
          </p:cNvPr>
          <p:cNvCxnSpPr>
            <a:cxnSpLocks/>
          </p:cNvCxnSpPr>
          <p:nvPr/>
        </p:nvCxnSpPr>
        <p:spPr>
          <a:xfrm flipH="1">
            <a:off x="8720851" y="2667000"/>
            <a:ext cx="10596" cy="1935580"/>
          </a:xfrm>
          <a:prstGeom prst="line">
            <a:avLst/>
          </a:prstGeom>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924CB183-077B-4C7B-C12A-9D642F31EBFD}"/>
              </a:ext>
            </a:extLst>
          </p:cNvPr>
          <p:cNvCxnSpPr>
            <a:cxnSpLocks/>
          </p:cNvCxnSpPr>
          <p:nvPr/>
        </p:nvCxnSpPr>
        <p:spPr>
          <a:xfrm>
            <a:off x="8731447" y="1318642"/>
            <a:ext cx="0" cy="1281683"/>
          </a:xfrm>
          <a:prstGeom prst="line">
            <a:avLst/>
          </a:prstGeom>
          <a:ln/>
        </p:spPr>
        <p:style>
          <a:lnRef idx="3">
            <a:schemeClr val="dk1"/>
          </a:lnRef>
          <a:fillRef idx="0">
            <a:schemeClr val="dk1"/>
          </a:fillRef>
          <a:effectRef idx="2">
            <a:schemeClr val="dk1"/>
          </a:effectRef>
          <a:fontRef idx="minor">
            <a:schemeClr val="tx1"/>
          </a:fontRef>
        </p:style>
      </p:cxnSp>
      <p:pic>
        <p:nvPicPr>
          <p:cNvPr id="6" name="Picture 5" descr="Diagram&#10;&#10;Description automatically generated">
            <a:extLst>
              <a:ext uri="{FF2B5EF4-FFF2-40B4-BE49-F238E27FC236}">
                <a16:creationId xmlns:a16="http://schemas.microsoft.com/office/drawing/2014/main" id="{14DC22C7-386B-0C9B-8061-761E2C214D5F}"/>
              </a:ext>
            </a:extLst>
          </p:cNvPr>
          <p:cNvPicPr>
            <a:picLocks noChangeAspect="1"/>
          </p:cNvPicPr>
          <p:nvPr/>
        </p:nvPicPr>
        <p:blipFill rotWithShape="1">
          <a:blip r:embed="rId3"/>
          <a:srcRect b="3503"/>
          <a:stretch/>
        </p:blipFill>
        <p:spPr>
          <a:xfrm>
            <a:off x="2667000" y="1242442"/>
            <a:ext cx="5943600" cy="5126313"/>
          </a:xfrm>
          <a:prstGeom prst="rect">
            <a:avLst/>
          </a:prstGeom>
        </p:spPr>
      </p:pic>
      <p:sp>
        <p:nvSpPr>
          <p:cNvPr id="13" name="TextBox 12">
            <a:extLst>
              <a:ext uri="{FF2B5EF4-FFF2-40B4-BE49-F238E27FC236}">
                <a16:creationId xmlns:a16="http://schemas.microsoft.com/office/drawing/2014/main" id="{09CE5BCA-9ED8-0727-E14B-A031BFF2E6D3}"/>
              </a:ext>
            </a:extLst>
          </p:cNvPr>
          <p:cNvSpPr txBox="1"/>
          <p:nvPr/>
        </p:nvSpPr>
        <p:spPr>
          <a:xfrm>
            <a:off x="724604" y="6446025"/>
            <a:ext cx="11004197"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50% majority-rule consensus tree of 200 bootstrap trees for maximum parsimony analysis on BRCA1 dataset </a:t>
            </a:r>
          </a:p>
        </p:txBody>
      </p:sp>
      <p:sp>
        <p:nvSpPr>
          <p:cNvPr id="15" name="Oval 14">
            <a:extLst>
              <a:ext uri="{FF2B5EF4-FFF2-40B4-BE49-F238E27FC236}">
                <a16:creationId xmlns:a16="http://schemas.microsoft.com/office/drawing/2014/main" id="{AB9DE9D6-270A-6D70-CB22-76B0696533B4}"/>
              </a:ext>
            </a:extLst>
          </p:cNvPr>
          <p:cNvSpPr/>
          <p:nvPr/>
        </p:nvSpPr>
        <p:spPr>
          <a:xfrm flipH="1">
            <a:off x="7572372" y="5312061"/>
            <a:ext cx="561977" cy="2029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E24B081-A38A-D647-2F5A-621C4A93E7DB}"/>
              </a:ext>
            </a:extLst>
          </p:cNvPr>
          <p:cNvCxnSpPr>
            <a:cxnSpLocks/>
          </p:cNvCxnSpPr>
          <p:nvPr/>
        </p:nvCxnSpPr>
        <p:spPr>
          <a:xfrm>
            <a:off x="8720851" y="5849390"/>
            <a:ext cx="0" cy="298264"/>
          </a:xfrm>
          <a:prstGeom prst="line">
            <a:avLst/>
          </a:prstGeom>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BE7876E4-5464-918F-5AD4-1526FEAACA0C}"/>
              </a:ext>
            </a:extLst>
          </p:cNvPr>
          <p:cNvCxnSpPr>
            <a:cxnSpLocks/>
          </p:cNvCxnSpPr>
          <p:nvPr/>
        </p:nvCxnSpPr>
        <p:spPr>
          <a:xfrm>
            <a:off x="8720851" y="4751131"/>
            <a:ext cx="0" cy="983293"/>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8731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376D2-CC6B-7ECE-2D5E-105BE9967DA1}"/>
              </a:ext>
            </a:extLst>
          </p:cNvPr>
          <p:cNvSpPr txBox="1"/>
          <p:nvPr/>
        </p:nvSpPr>
        <p:spPr>
          <a:xfrm>
            <a:off x="230272" y="211065"/>
            <a:ext cx="11345425" cy="523220"/>
          </a:xfrm>
          <a:prstGeom prst="rect">
            <a:avLst/>
          </a:prstGeom>
          <a:noFill/>
        </p:spPr>
        <p:txBody>
          <a:bodyPr wrap="square">
            <a:spAutoFit/>
          </a:bodyPr>
          <a:lstStyle/>
          <a:p>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There was inconsistent support for </a:t>
            </a:r>
            <a:r>
              <a:rPr lang="en-US" sz="2800" b="1"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Euarchonta</a:t>
            </a:r>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 </a:t>
            </a:r>
            <a:r>
              <a:rPr lang="en-US" sz="2800" b="1"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Glires</a:t>
            </a:r>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14DC22C7-386B-0C9B-8061-761E2C214D5F}"/>
              </a:ext>
            </a:extLst>
          </p:cNvPr>
          <p:cNvPicPr>
            <a:picLocks noChangeAspect="1"/>
          </p:cNvPicPr>
          <p:nvPr/>
        </p:nvPicPr>
        <p:blipFill rotWithShape="1">
          <a:blip r:embed="rId3"/>
          <a:srcRect b="3503"/>
          <a:stretch/>
        </p:blipFill>
        <p:spPr>
          <a:xfrm>
            <a:off x="152400" y="748481"/>
            <a:ext cx="5943600" cy="5126313"/>
          </a:xfrm>
          <a:prstGeom prst="rect">
            <a:avLst/>
          </a:prstGeom>
        </p:spPr>
      </p:pic>
      <p:sp>
        <p:nvSpPr>
          <p:cNvPr id="13" name="TextBox 12">
            <a:extLst>
              <a:ext uri="{FF2B5EF4-FFF2-40B4-BE49-F238E27FC236}">
                <a16:creationId xmlns:a16="http://schemas.microsoft.com/office/drawing/2014/main" id="{09CE5BCA-9ED8-0727-E14B-A031BFF2E6D3}"/>
              </a:ext>
            </a:extLst>
          </p:cNvPr>
          <p:cNvSpPr txBox="1"/>
          <p:nvPr/>
        </p:nvSpPr>
        <p:spPr>
          <a:xfrm>
            <a:off x="33690" y="5888990"/>
            <a:ext cx="618102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50% majority-rule consensus tree of 200 bootstrap trees for maximum parsimony analysis on BRCA1 dataset </a:t>
            </a:r>
          </a:p>
        </p:txBody>
      </p:sp>
      <p:pic>
        <p:nvPicPr>
          <p:cNvPr id="7" name="Picture 6" descr="Text&#10;&#10;Description automatically generated with medium confidence">
            <a:extLst>
              <a:ext uri="{FF2B5EF4-FFF2-40B4-BE49-F238E27FC236}">
                <a16:creationId xmlns:a16="http://schemas.microsoft.com/office/drawing/2014/main" id="{4A43C0F9-E0E6-5DF5-28B1-6726DC78F868}"/>
              </a:ext>
            </a:extLst>
          </p:cNvPr>
          <p:cNvPicPr>
            <a:picLocks noChangeAspect="1"/>
          </p:cNvPicPr>
          <p:nvPr/>
        </p:nvPicPr>
        <p:blipFill rotWithShape="1">
          <a:blip r:embed="rId4">
            <a:extLst>
              <a:ext uri="{28A0092B-C50C-407E-A947-70E740481C1C}">
                <a14:useLocalDpi xmlns:a14="http://schemas.microsoft.com/office/drawing/2010/main" val="0"/>
              </a:ext>
            </a:extLst>
          </a:blip>
          <a:srcRect l="18587" t="4445" r="18567"/>
          <a:stretch/>
        </p:blipFill>
        <p:spPr bwMode="auto">
          <a:xfrm>
            <a:off x="6666837" y="666750"/>
            <a:ext cx="4169551" cy="55454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00DCA92-B351-D51D-3CD0-C642EBEA7098}"/>
              </a:ext>
            </a:extLst>
          </p:cNvPr>
          <p:cNvSpPr txBox="1"/>
          <p:nvPr/>
        </p:nvSpPr>
        <p:spPr>
          <a:xfrm>
            <a:off x="6097676" y="6211669"/>
            <a:ext cx="6094324" cy="646331"/>
          </a:xfrm>
          <a:prstGeom prst="rect">
            <a:avLst/>
          </a:prstGeom>
          <a:noFill/>
        </p:spPr>
        <p:txBody>
          <a:bodyPr wrap="square">
            <a:spAutoFit/>
          </a:bodyPr>
          <a:lstStyle/>
          <a:p>
            <a:pPr marL="0" marR="0" algn="just"/>
            <a:r>
              <a:rPr lang="en-US" sz="1800" dirty="0">
                <a:solidFill>
                  <a:srgbClr val="222222"/>
                </a:solidFill>
                <a:effectLst/>
                <a:latin typeface="Times New Roman" panose="02020603050405020304" pitchFamily="18" charset="0"/>
                <a:ea typeface="Times New Roman" panose="02020603050405020304" pitchFamily="18" charset="0"/>
              </a:rPr>
              <a:t>Best maximum likelihood tree with </a:t>
            </a:r>
            <a:r>
              <a:rPr lang="en-US" sz="1800" dirty="0" err="1">
                <a:solidFill>
                  <a:srgbClr val="222222"/>
                </a:solidFill>
                <a:effectLst/>
                <a:latin typeface="Times New Roman" panose="02020603050405020304" pitchFamily="18" charset="0"/>
                <a:ea typeface="Times New Roman" panose="02020603050405020304" pitchFamily="18" charset="0"/>
              </a:rPr>
              <a:t>Felsenstein</a:t>
            </a:r>
            <a:r>
              <a:rPr lang="en-US" sz="1800" dirty="0">
                <a:solidFill>
                  <a:srgbClr val="222222"/>
                </a:solidFill>
                <a:effectLst/>
                <a:latin typeface="Times New Roman" panose="02020603050405020304" pitchFamily="18" charset="0"/>
                <a:ea typeface="Times New Roman" panose="02020603050405020304" pitchFamily="18" charset="0"/>
              </a:rPr>
              <a:t> bootstrap support values for BRCA1 dataset</a:t>
            </a:r>
            <a:endParaRPr lang="en-US" sz="1800" dirty="0">
              <a:effectLst/>
              <a:latin typeface="Times New Roman" panose="02020603050405020304" pitchFamily="18" charset="0"/>
              <a:ea typeface="Times New Roman" panose="02020603050405020304" pitchFamily="18" charset="0"/>
            </a:endParaRPr>
          </a:p>
        </p:txBody>
      </p:sp>
      <p:sp>
        <p:nvSpPr>
          <p:cNvPr id="9" name="Oval 8">
            <a:extLst>
              <a:ext uri="{FF2B5EF4-FFF2-40B4-BE49-F238E27FC236}">
                <a16:creationId xmlns:a16="http://schemas.microsoft.com/office/drawing/2014/main" id="{B2705757-8716-AEB5-FA2C-A77376258533}"/>
              </a:ext>
            </a:extLst>
          </p:cNvPr>
          <p:cNvSpPr/>
          <p:nvPr/>
        </p:nvSpPr>
        <p:spPr>
          <a:xfrm flipH="1">
            <a:off x="4610098" y="666749"/>
            <a:ext cx="1485899" cy="14763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14CECEA-0F38-2D31-B50E-440C351DD05A}"/>
              </a:ext>
            </a:extLst>
          </p:cNvPr>
          <p:cNvSpPr/>
          <p:nvPr/>
        </p:nvSpPr>
        <p:spPr>
          <a:xfrm flipH="1">
            <a:off x="9285343" y="2486026"/>
            <a:ext cx="1485899" cy="1466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75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376D2-CC6B-7ECE-2D5E-105BE9967DA1}"/>
              </a:ext>
            </a:extLst>
          </p:cNvPr>
          <p:cNvSpPr txBox="1"/>
          <p:nvPr/>
        </p:nvSpPr>
        <p:spPr>
          <a:xfrm>
            <a:off x="423287" y="550871"/>
            <a:ext cx="11345425" cy="954107"/>
          </a:xfrm>
          <a:prstGeom prst="rect">
            <a:avLst/>
          </a:prstGeom>
          <a:noFill/>
        </p:spPr>
        <p:txBody>
          <a:bodyPr wrap="square">
            <a:spAutoFit/>
          </a:bodyPr>
          <a:lstStyle/>
          <a:p>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There was inconsistent support for </a:t>
            </a:r>
            <a:r>
              <a:rPr lang="en-US" sz="2800" b="1"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Euarchonta</a:t>
            </a:r>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 </a:t>
            </a:r>
            <a:r>
              <a:rPr lang="en-US" sz="2800" b="1"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Glires</a:t>
            </a:r>
            <a:endPar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endParaRPr>
          </a:p>
          <a:p>
            <a:r>
              <a:rPr lang="en-US" sz="28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B2705757-8716-AEB5-FA2C-A77376258533}"/>
              </a:ext>
            </a:extLst>
          </p:cNvPr>
          <p:cNvSpPr/>
          <p:nvPr/>
        </p:nvSpPr>
        <p:spPr>
          <a:xfrm flipH="1">
            <a:off x="3627967" y="3272747"/>
            <a:ext cx="1485899" cy="10198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14CECEA-0F38-2D31-B50E-440C351DD05A}"/>
              </a:ext>
            </a:extLst>
          </p:cNvPr>
          <p:cNvSpPr/>
          <p:nvPr/>
        </p:nvSpPr>
        <p:spPr>
          <a:xfrm flipH="1">
            <a:off x="10144125" y="3272747"/>
            <a:ext cx="1085850" cy="10198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icture containing graphical user interface&#10;&#10;Description automatically generated">
            <a:extLst>
              <a:ext uri="{FF2B5EF4-FFF2-40B4-BE49-F238E27FC236}">
                <a16:creationId xmlns:a16="http://schemas.microsoft.com/office/drawing/2014/main" id="{8CF777AD-99A9-FD36-70F1-421762A0E481}"/>
              </a:ext>
            </a:extLst>
          </p:cNvPr>
          <p:cNvPicPr>
            <a:picLocks noChangeAspect="1"/>
          </p:cNvPicPr>
          <p:nvPr/>
        </p:nvPicPr>
        <p:blipFill rotWithShape="1">
          <a:blip r:embed="rId3">
            <a:extLst>
              <a:ext uri="{28A0092B-C50C-407E-A947-70E740481C1C}">
                <a14:useLocalDpi xmlns:a14="http://schemas.microsoft.com/office/drawing/2010/main" val="0"/>
              </a:ext>
            </a:extLst>
          </a:blip>
          <a:srcRect l="16289" t="14815" b="4371"/>
          <a:stretch/>
        </p:blipFill>
        <p:spPr bwMode="auto">
          <a:xfrm>
            <a:off x="251437" y="1894840"/>
            <a:ext cx="4862430" cy="4302303"/>
          </a:xfrm>
          <a:prstGeom prst="rect">
            <a:avLst/>
          </a:prstGeom>
          <a:noFill/>
        </p:spPr>
      </p:pic>
      <p:sp>
        <p:nvSpPr>
          <p:cNvPr id="12" name="TextBox 11">
            <a:extLst>
              <a:ext uri="{FF2B5EF4-FFF2-40B4-BE49-F238E27FC236}">
                <a16:creationId xmlns:a16="http://schemas.microsoft.com/office/drawing/2014/main" id="{33E8E76F-F0FB-AD51-E93D-BA366CF9C737}"/>
              </a:ext>
            </a:extLst>
          </p:cNvPr>
          <p:cNvSpPr txBox="1"/>
          <p:nvPr/>
        </p:nvSpPr>
        <p:spPr>
          <a:xfrm>
            <a:off x="21165" y="6127028"/>
            <a:ext cx="60960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Best maximum likelihood tree for 5708bp dataset with </a:t>
            </a:r>
            <a:r>
              <a:rPr lang="en-US" dirty="0" err="1">
                <a:latin typeface="Times New Roman" panose="02020603050405020304" pitchFamily="18" charset="0"/>
                <a:cs typeface="Times New Roman" panose="02020603050405020304" pitchFamily="18" charset="0"/>
              </a:rPr>
              <a:t>Felsenstein</a:t>
            </a:r>
            <a:r>
              <a:rPr lang="en-US" dirty="0">
                <a:latin typeface="Times New Roman" panose="02020603050405020304" pitchFamily="18" charset="0"/>
                <a:cs typeface="Times New Roman" panose="02020603050405020304" pitchFamily="18" charset="0"/>
              </a:rPr>
              <a:t> bootstrap support values</a:t>
            </a:r>
          </a:p>
        </p:txBody>
      </p:sp>
      <p:pic>
        <p:nvPicPr>
          <p:cNvPr id="14" name="Picture 13" descr="Shape&#10;&#10;Description automatically generated with medium confidence">
            <a:extLst>
              <a:ext uri="{FF2B5EF4-FFF2-40B4-BE49-F238E27FC236}">
                <a16:creationId xmlns:a16="http://schemas.microsoft.com/office/drawing/2014/main" id="{9BF115EB-A3F3-9E94-5494-D1B218CF0734}"/>
              </a:ext>
            </a:extLst>
          </p:cNvPr>
          <p:cNvPicPr>
            <a:picLocks noChangeAspect="1"/>
          </p:cNvPicPr>
          <p:nvPr/>
        </p:nvPicPr>
        <p:blipFill rotWithShape="1">
          <a:blip r:embed="rId4">
            <a:extLst>
              <a:ext uri="{28A0092B-C50C-407E-A947-70E740481C1C}">
                <a14:useLocalDpi xmlns:a14="http://schemas.microsoft.com/office/drawing/2010/main" val="0"/>
              </a:ext>
            </a:extLst>
          </a:blip>
          <a:srcRect l="17949" t="10436" r="38904" b="6083"/>
          <a:stretch/>
        </p:blipFill>
        <p:spPr bwMode="auto">
          <a:xfrm>
            <a:off x="6279583" y="1780400"/>
            <a:ext cx="5257186" cy="4346628"/>
          </a:xfrm>
          <a:prstGeom prst="rect">
            <a:avLst/>
          </a:prstGeom>
          <a:noFill/>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D414F4FF-44E6-1F70-F9E4-94630C0209E5}"/>
              </a:ext>
            </a:extLst>
          </p:cNvPr>
          <p:cNvSpPr txBox="1"/>
          <p:nvPr/>
        </p:nvSpPr>
        <p:spPr>
          <a:xfrm>
            <a:off x="5853826" y="6127027"/>
            <a:ext cx="6108700" cy="646331"/>
          </a:xfrm>
          <a:prstGeom prst="rect">
            <a:avLst/>
          </a:prstGeom>
          <a:noFill/>
        </p:spPr>
        <p:txBody>
          <a:bodyPr wrap="square">
            <a:spAutoFit/>
          </a:bodyPr>
          <a:lstStyle/>
          <a:p>
            <a:r>
              <a:rPr lang="en-US" sz="1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50% majority-rule consensus tree of 200 bootstrap trees for maximum parsimony analysis on 5708bp dataset.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048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68298E-42B9-A4B9-CFCF-860EAA78175B}"/>
              </a:ext>
            </a:extLst>
          </p:cNvPr>
          <p:cNvSpPr txBox="1"/>
          <p:nvPr/>
        </p:nvSpPr>
        <p:spPr>
          <a:xfrm>
            <a:off x="152399" y="0"/>
            <a:ext cx="9965267" cy="954107"/>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Distance analysis using Kimura and Jukes Cantor models showed differences in the rooting for </a:t>
            </a:r>
            <a:r>
              <a:rPr lang="en-US" sz="2800" b="1" dirty="0" err="1">
                <a:latin typeface="Times New Roman" panose="02020603050405020304" pitchFamily="18" charset="0"/>
                <a:cs typeface="Times New Roman" panose="02020603050405020304" pitchFamily="18" charset="0"/>
              </a:rPr>
              <a:t>Euarchonta</a:t>
            </a:r>
            <a:r>
              <a:rPr lang="en-US" sz="2800" b="1" dirty="0">
                <a:latin typeface="Times New Roman" panose="02020603050405020304" pitchFamily="18" charset="0"/>
                <a:cs typeface="Times New Roman" panose="02020603050405020304" pitchFamily="18" charset="0"/>
              </a:rPr>
              <a:t> + </a:t>
            </a:r>
            <a:r>
              <a:rPr lang="en-US" sz="2800" b="1" dirty="0" err="1">
                <a:latin typeface="Times New Roman" panose="02020603050405020304" pitchFamily="18" charset="0"/>
                <a:cs typeface="Times New Roman" panose="02020603050405020304" pitchFamily="18" charset="0"/>
              </a:rPr>
              <a:t>Glires</a:t>
            </a:r>
            <a:endParaRPr lang="en-US" sz="2800" b="1" dirty="0">
              <a:latin typeface="Times New Roman" panose="02020603050405020304" pitchFamily="18" charset="0"/>
              <a:cs typeface="Times New Roman" panose="02020603050405020304" pitchFamily="18" charset="0"/>
            </a:endParaRPr>
          </a:p>
        </p:txBody>
      </p:sp>
      <p:pic>
        <p:nvPicPr>
          <p:cNvPr id="6" name="Picture 5" descr="Text&#10;&#10;Description automatically generated with medium confidence">
            <a:extLst>
              <a:ext uri="{FF2B5EF4-FFF2-40B4-BE49-F238E27FC236}">
                <a16:creationId xmlns:a16="http://schemas.microsoft.com/office/drawing/2014/main" id="{8F84082C-3C18-C03D-5754-4703B230C1B7}"/>
              </a:ext>
            </a:extLst>
          </p:cNvPr>
          <p:cNvPicPr>
            <a:picLocks noChangeAspect="1"/>
          </p:cNvPicPr>
          <p:nvPr/>
        </p:nvPicPr>
        <p:blipFill rotWithShape="1">
          <a:blip r:embed="rId3">
            <a:extLst>
              <a:ext uri="{28A0092B-C50C-407E-A947-70E740481C1C}">
                <a14:useLocalDpi xmlns:a14="http://schemas.microsoft.com/office/drawing/2010/main" val="0"/>
              </a:ext>
            </a:extLst>
          </a:blip>
          <a:srcRect l="29876" t="13271" r="20906" b="2828"/>
          <a:stretch/>
        </p:blipFill>
        <p:spPr bwMode="auto">
          <a:xfrm>
            <a:off x="1133474" y="1104900"/>
            <a:ext cx="3171825" cy="4959968"/>
          </a:xfrm>
          <a:prstGeom prst="rect">
            <a:avLst/>
          </a:prstGeom>
          <a:noFill/>
        </p:spPr>
      </p:pic>
      <p:pic>
        <p:nvPicPr>
          <p:cNvPr id="7" name="Picture 6" descr="Text&#10;&#10;Description automatically generated with low confidence">
            <a:extLst>
              <a:ext uri="{FF2B5EF4-FFF2-40B4-BE49-F238E27FC236}">
                <a16:creationId xmlns:a16="http://schemas.microsoft.com/office/drawing/2014/main" id="{277C00E0-5AE9-A4E9-75A5-38018C3D2916}"/>
              </a:ext>
            </a:extLst>
          </p:cNvPr>
          <p:cNvPicPr>
            <a:picLocks noChangeAspect="1"/>
          </p:cNvPicPr>
          <p:nvPr/>
        </p:nvPicPr>
        <p:blipFill rotWithShape="1">
          <a:blip r:embed="rId4">
            <a:extLst>
              <a:ext uri="{28A0092B-C50C-407E-A947-70E740481C1C}">
                <a14:useLocalDpi xmlns:a14="http://schemas.microsoft.com/office/drawing/2010/main" val="0"/>
              </a:ext>
            </a:extLst>
          </a:blip>
          <a:srcRect l="27872" t="11491" r="21367" b="3726"/>
          <a:stretch/>
        </p:blipFill>
        <p:spPr bwMode="auto">
          <a:xfrm>
            <a:off x="4652645" y="954107"/>
            <a:ext cx="3199625" cy="4959968"/>
          </a:xfrm>
          <a:prstGeom prst="rect">
            <a:avLst/>
          </a:prstGeom>
          <a:noFill/>
        </p:spPr>
      </p:pic>
      <p:sp>
        <p:nvSpPr>
          <p:cNvPr id="11" name="TextBox 10">
            <a:extLst>
              <a:ext uri="{FF2B5EF4-FFF2-40B4-BE49-F238E27FC236}">
                <a16:creationId xmlns:a16="http://schemas.microsoft.com/office/drawing/2014/main" id="{A5087D96-9799-1777-7B92-B7D4ED7FDC50}"/>
              </a:ext>
            </a:extLst>
          </p:cNvPr>
          <p:cNvSpPr txBox="1"/>
          <p:nvPr/>
        </p:nvSpPr>
        <p:spPr>
          <a:xfrm>
            <a:off x="1971675" y="6064868"/>
            <a:ext cx="60960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Neighbor joining trees using Kimura (left) and Jukes Cantor (right) models for BRCA1 dataset</a:t>
            </a:r>
          </a:p>
        </p:txBody>
      </p:sp>
      <p:sp>
        <p:nvSpPr>
          <p:cNvPr id="12" name="Oval 11">
            <a:extLst>
              <a:ext uri="{FF2B5EF4-FFF2-40B4-BE49-F238E27FC236}">
                <a16:creationId xmlns:a16="http://schemas.microsoft.com/office/drawing/2014/main" id="{747A8CC9-7DC8-A171-7FAD-BF7241973291}"/>
              </a:ext>
            </a:extLst>
          </p:cNvPr>
          <p:cNvSpPr/>
          <p:nvPr/>
        </p:nvSpPr>
        <p:spPr>
          <a:xfrm>
            <a:off x="6900334" y="1193800"/>
            <a:ext cx="951936" cy="1320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274E951-D4B4-C5F5-EB2B-5FF671765AF0}"/>
              </a:ext>
            </a:extLst>
          </p:cNvPr>
          <p:cNvSpPr/>
          <p:nvPr/>
        </p:nvSpPr>
        <p:spPr>
          <a:xfrm>
            <a:off x="3369733" y="2717800"/>
            <a:ext cx="1126067" cy="13038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28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4912C1-D336-51CC-5F01-7BC4FB75BAC0}"/>
              </a:ext>
            </a:extLst>
          </p:cNvPr>
          <p:cNvSpPr txBox="1"/>
          <p:nvPr/>
        </p:nvSpPr>
        <p:spPr>
          <a:xfrm>
            <a:off x="352644" y="1674445"/>
            <a:ext cx="7741032" cy="295465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Mammals are warm-blooded vertebrate animals which belong to the class Mammalia.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Female mammals possess milk producing mammary glands.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Mammals have neocortex in their brain, hair, and three middle ear bones. </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AAE42CD3-E9CC-9FC2-AEBD-8A97C76BC905}"/>
              </a:ext>
            </a:extLst>
          </p:cNvPr>
          <p:cNvSpPr txBox="1"/>
          <p:nvPr/>
        </p:nvSpPr>
        <p:spPr>
          <a:xfrm>
            <a:off x="1966454" y="517428"/>
            <a:ext cx="8063745" cy="769441"/>
          </a:xfrm>
          <a:prstGeom prst="rect">
            <a:avLst/>
          </a:prstGeom>
          <a:noFill/>
        </p:spPr>
        <p:txBody>
          <a:bodyPr wrap="square">
            <a:spAutoFit/>
          </a:bodyPr>
          <a:lstStyle/>
          <a:p>
            <a:pPr algn="ctr"/>
            <a:r>
              <a:rPr lang="en-US" sz="4400" b="1"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Introduction</a:t>
            </a:r>
            <a:endParaRPr lang="en-US" sz="4400" b="1"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2D0F2C72-860C-1448-7168-5FBFCC166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5602"/>
            <a:ext cx="3329313" cy="25123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70BACFE-AEC6-AE42-23D8-A8A07142F1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5863" y="1894262"/>
            <a:ext cx="4278767" cy="4504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788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6634D8-3C36-72AF-E725-1EFB5EFDEB7E}"/>
              </a:ext>
            </a:extLst>
          </p:cNvPr>
          <p:cNvSpPr txBox="1"/>
          <p:nvPr/>
        </p:nvSpPr>
        <p:spPr>
          <a:xfrm>
            <a:off x="789214" y="583363"/>
            <a:ext cx="10934700" cy="523220"/>
          </a:xfrm>
          <a:prstGeom prst="rect">
            <a:avLst/>
          </a:prstGeom>
          <a:noFill/>
        </p:spPr>
        <p:txBody>
          <a:bodyPr wrap="square">
            <a:spAutoFit/>
          </a:bodyPr>
          <a:lstStyle/>
          <a:p>
            <a:r>
              <a:rPr lang="en-US" sz="2800" b="1" dirty="0">
                <a:solidFill>
                  <a:srgbClr val="222222"/>
                </a:solidFill>
                <a:effectLst/>
                <a:latin typeface="Times New Roman" panose="02020603050405020304" pitchFamily="18" charset="0"/>
                <a:ea typeface="Times New Roman" panose="02020603050405020304" pitchFamily="18" charset="0"/>
              </a:rPr>
              <a:t>Distance analysis did not group </a:t>
            </a:r>
            <a:r>
              <a:rPr lang="en-US" sz="2800" b="1" dirty="0" err="1">
                <a:solidFill>
                  <a:srgbClr val="222222"/>
                </a:solidFill>
                <a:effectLst/>
                <a:latin typeface="Times New Roman" panose="02020603050405020304" pitchFamily="18" charset="0"/>
                <a:ea typeface="Times New Roman" panose="02020603050405020304" pitchFamily="18" charset="0"/>
              </a:rPr>
              <a:t>Glires</a:t>
            </a:r>
            <a:r>
              <a:rPr lang="en-US" sz="2800" b="1" dirty="0">
                <a:solidFill>
                  <a:srgbClr val="222222"/>
                </a:solidFill>
                <a:effectLst/>
                <a:latin typeface="Times New Roman" panose="02020603050405020304" pitchFamily="18" charset="0"/>
                <a:ea typeface="Times New Roman" panose="02020603050405020304" pitchFamily="18" charset="0"/>
              </a:rPr>
              <a:t> and </a:t>
            </a:r>
            <a:r>
              <a:rPr lang="en-US" sz="2800" b="1" dirty="0" err="1">
                <a:solidFill>
                  <a:srgbClr val="222222"/>
                </a:solidFill>
                <a:effectLst/>
                <a:latin typeface="Times New Roman" panose="02020603050405020304" pitchFamily="18" charset="0"/>
                <a:ea typeface="Times New Roman" panose="02020603050405020304" pitchFamily="18" charset="0"/>
              </a:rPr>
              <a:t>Euarchonta</a:t>
            </a:r>
            <a:r>
              <a:rPr lang="en-US" sz="2800" b="1" dirty="0">
                <a:solidFill>
                  <a:srgbClr val="222222"/>
                </a:solidFill>
                <a:effectLst/>
                <a:latin typeface="Times New Roman" panose="02020603050405020304" pitchFamily="18" charset="0"/>
                <a:ea typeface="Times New Roman" panose="02020603050405020304" pitchFamily="18" charset="0"/>
              </a:rPr>
              <a:t> together</a:t>
            </a:r>
            <a:endParaRPr lang="en-US" sz="2800" b="1" dirty="0"/>
          </a:p>
        </p:txBody>
      </p:sp>
      <p:pic>
        <p:nvPicPr>
          <p:cNvPr id="4" name="Picture 3" descr="Text&#10;&#10;Description automatically generated">
            <a:extLst>
              <a:ext uri="{FF2B5EF4-FFF2-40B4-BE49-F238E27FC236}">
                <a16:creationId xmlns:a16="http://schemas.microsoft.com/office/drawing/2014/main" id="{BE7FB50C-3FE9-DF29-1FF4-16519B3D8AB4}"/>
              </a:ext>
            </a:extLst>
          </p:cNvPr>
          <p:cNvPicPr>
            <a:picLocks noChangeAspect="1"/>
          </p:cNvPicPr>
          <p:nvPr/>
        </p:nvPicPr>
        <p:blipFill rotWithShape="1">
          <a:blip r:embed="rId3">
            <a:extLst>
              <a:ext uri="{28A0092B-C50C-407E-A947-70E740481C1C}">
                <a14:useLocalDpi xmlns:a14="http://schemas.microsoft.com/office/drawing/2010/main" val="0"/>
              </a:ext>
            </a:extLst>
          </a:blip>
          <a:srcRect l="12600" t="11528" r="38461" b="3506"/>
          <a:stretch/>
        </p:blipFill>
        <p:spPr bwMode="auto">
          <a:xfrm>
            <a:off x="789214" y="1896745"/>
            <a:ext cx="5281955" cy="3916226"/>
          </a:xfrm>
          <a:prstGeom prst="rect">
            <a:avLst/>
          </a:prstGeom>
          <a:noFill/>
        </p:spPr>
      </p:pic>
      <p:sp>
        <p:nvSpPr>
          <p:cNvPr id="6" name="TextBox 5">
            <a:extLst>
              <a:ext uri="{FF2B5EF4-FFF2-40B4-BE49-F238E27FC236}">
                <a16:creationId xmlns:a16="http://schemas.microsoft.com/office/drawing/2014/main" id="{FEAEDF98-6967-C21D-3DB8-C77CE20BC390}"/>
              </a:ext>
            </a:extLst>
          </p:cNvPr>
          <p:cNvSpPr txBox="1"/>
          <p:nvPr/>
        </p:nvSpPr>
        <p:spPr>
          <a:xfrm>
            <a:off x="789214" y="5812971"/>
            <a:ext cx="4782769" cy="646331"/>
          </a:xfrm>
          <a:prstGeom prst="rect">
            <a:avLst/>
          </a:prstGeom>
          <a:noFill/>
        </p:spPr>
        <p:txBody>
          <a:bodyPr wrap="square">
            <a:spAutoFit/>
          </a:bodyPr>
          <a:lstStyle/>
          <a:p>
            <a:pPr marL="0" marR="0" algn="just"/>
            <a:r>
              <a:rPr lang="en-US" sz="1800" dirty="0">
                <a:solidFill>
                  <a:srgbClr val="222222"/>
                </a:solidFill>
                <a:effectLst/>
                <a:latin typeface="Times New Roman" panose="02020603050405020304" pitchFamily="18" charset="0"/>
                <a:ea typeface="Times New Roman" panose="02020603050405020304" pitchFamily="18" charset="0"/>
              </a:rPr>
              <a:t>Neighbor joining tree for 5708bp dataset using Kimura model</a:t>
            </a:r>
            <a:endParaRPr lang="en-US" sz="1800" dirty="0">
              <a:effectLst/>
              <a:latin typeface="Times New Roman" panose="02020603050405020304" pitchFamily="18" charset="0"/>
              <a:ea typeface="Times New Roman" panose="02020603050405020304" pitchFamily="18" charset="0"/>
            </a:endParaRPr>
          </a:p>
        </p:txBody>
      </p:sp>
      <p:pic>
        <p:nvPicPr>
          <p:cNvPr id="7" name="Picture 6" descr="Text&#10;&#10;Description automatically generated">
            <a:extLst>
              <a:ext uri="{FF2B5EF4-FFF2-40B4-BE49-F238E27FC236}">
                <a16:creationId xmlns:a16="http://schemas.microsoft.com/office/drawing/2014/main" id="{F7765B81-14FA-CADB-8896-7EB295B08AC5}"/>
              </a:ext>
            </a:extLst>
          </p:cNvPr>
          <p:cNvPicPr>
            <a:picLocks noChangeAspect="1"/>
          </p:cNvPicPr>
          <p:nvPr/>
        </p:nvPicPr>
        <p:blipFill rotWithShape="1">
          <a:blip r:embed="rId4">
            <a:extLst>
              <a:ext uri="{28A0092B-C50C-407E-A947-70E740481C1C}">
                <a14:useLocalDpi xmlns:a14="http://schemas.microsoft.com/office/drawing/2010/main" val="0"/>
              </a:ext>
            </a:extLst>
          </a:blip>
          <a:srcRect l="11092" t="9185" r="40512"/>
          <a:stretch/>
        </p:blipFill>
        <p:spPr bwMode="auto">
          <a:xfrm>
            <a:off x="6501155" y="1896745"/>
            <a:ext cx="4901631" cy="3928928"/>
          </a:xfrm>
          <a:prstGeom prst="rect">
            <a:avLst/>
          </a:prstGeom>
          <a:noFill/>
        </p:spPr>
      </p:pic>
      <p:sp>
        <p:nvSpPr>
          <p:cNvPr id="9" name="TextBox 8">
            <a:extLst>
              <a:ext uri="{FF2B5EF4-FFF2-40B4-BE49-F238E27FC236}">
                <a16:creationId xmlns:a16="http://schemas.microsoft.com/office/drawing/2014/main" id="{71260CD1-90D8-DA5A-A41B-E05EB5656F75}"/>
              </a:ext>
            </a:extLst>
          </p:cNvPr>
          <p:cNvSpPr txBox="1"/>
          <p:nvPr/>
        </p:nvSpPr>
        <p:spPr>
          <a:xfrm>
            <a:off x="6256564" y="5812971"/>
            <a:ext cx="5467350" cy="646331"/>
          </a:xfrm>
          <a:prstGeom prst="rect">
            <a:avLst/>
          </a:prstGeom>
          <a:noFill/>
        </p:spPr>
        <p:txBody>
          <a:bodyPr wrap="square">
            <a:spAutoFit/>
          </a:bodyPr>
          <a:lstStyle/>
          <a:p>
            <a:pPr marL="0" marR="0" algn="just"/>
            <a:r>
              <a:rPr lang="en-US" sz="1800" dirty="0">
                <a:solidFill>
                  <a:srgbClr val="222222"/>
                </a:solidFill>
                <a:effectLst/>
                <a:latin typeface="Times New Roman" panose="02020603050405020304" pitchFamily="18" charset="0"/>
                <a:ea typeface="Times New Roman" panose="02020603050405020304" pitchFamily="18" charset="0"/>
              </a:rPr>
              <a:t>Neighbor joining tree for 5708bp dataset using Jukes Cantor model</a:t>
            </a:r>
            <a:endParaRPr lang="en-US" sz="1800" dirty="0">
              <a:effectLst/>
              <a:latin typeface="Times New Roman" panose="02020603050405020304" pitchFamily="18" charset="0"/>
              <a:ea typeface="Times New Roman" panose="02020603050405020304" pitchFamily="18" charset="0"/>
            </a:endParaRPr>
          </a:p>
        </p:txBody>
      </p:sp>
      <p:sp>
        <p:nvSpPr>
          <p:cNvPr id="10" name="Oval 9">
            <a:extLst>
              <a:ext uri="{FF2B5EF4-FFF2-40B4-BE49-F238E27FC236}">
                <a16:creationId xmlns:a16="http://schemas.microsoft.com/office/drawing/2014/main" id="{667CE1AE-2DAF-F76B-DFF9-856E17A78FB8}"/>
              </a:ext>
            </a:extLst>
          </p:cNvPr>
          <p:cNvSpPr/>
          <p:nvPr/>
        </p:nvSpPr>
        <p:spPr>
          <a:xfrm>
            <a:off x="5088733" y="3053376"/>
            <a:ext cx="762000" cy="11122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91CC207-04E2-0329-9FE3-61E3F665F3EF}"/>
              </a:ext>
            </a:extLst>
          </p:cNvPr>
          <p:cNvSpPr/>
          <p:nvPr/>
        </p:nvSpPr>
        <p:spPr>
          <a:xfrm>
            <a:off x="10524333" y="2977176"/>
            <a:ext cx="762000" cy="11122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0274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10;&#10;Description automatically generated">
            <a:extLst>
              <a:ext uri="{FF2B5EF4-FFF2-40B4-BE49-F238E27FC236}">
                <a16:creationId xmlns:a16="http://schemas.microsoft.com/office/drawing/2014/main" id="{FDD1EC4E-1359-B08B-F527-6F423A5C4CE3}"/>
              </a:ext>
            </a:extLst>
          </p:cNvPr>
          <p:cNvPicPr>
            <a:picLocks noChangeAspect="1"/>
          </p:cNvPicPr>
          <p:nvPr/>
        </p:nvPicPr>
        <p:blipFill rotWithShape="1">
          <a:blip r:embed="rId3">
            <a:extLst>
              <a:ext uri="{28A0092B-C50C-407E-A947-70E740481C1C}">
                <a14:useLocalDpi xmlns:a14="http://schemas.microsoft.com/office/drawing/2010/main" val="0"/>
              </a:ext>
            </a:extLst>
          </a:blip>
          <a:srcRect l="11882" t="11351" r="40768"/>
          <a:stretch/>
        </p:blipFill>
        <p:spPr bwMode="auto">
          <a:xfrm>
            <a:off x="222476" y="1224915"/>
            <a:ext cx="5623152" cy="4118166"/>
          </a:xfrm>
          <a:prstGeom prst="rect">
            <a:avLst/>
          </a:prstGeom>
          <a:noFill/>
          <a:ln>
            <a:noFill/>
          </a:ln>
          <a:extLst>
            <a:ext uri="{53640926-AAD7-44D8-BBD7-CCE9431645EC}">
              <a14:shadowObscured xmlns:a14="http://schemas.microsoft.com/office/drawing/2010/main"/>
            </a:ext>
          </a:extLst>
        </p:spPr>
      </p:pic>
      <p:pic>
        <p:nvPicPr>
          <p:cNvPr id="3" name="Picture 2" descr="Text&#10;&#10;Description automatically generated">
            <a:extLst>
              <a:ext uri="{FF2B5EF4-FFF2-40B4-BE49-F238E27FC236}">
                <a16:creationId xmlns:a16="http://schemas.microsoft.com/office/drawing/2014/main" id="{18999FD4-FE7C-B1E3-23AD-8FAB65C06B4F}"/>
              </a:ext>
            </a:extLst>
          </p:cNvPr>
          <p:cNvPicPr>
            <a:picLocks noChangeAspect="1"/>
          </p:cNvPicPr>
          <p:nvPr/>
        </p:nvPicPr>
        <p:blipFill rotWithShape="1">
          <a:blip r:embed="rId4">
            <a:extLst>
              <a:ext uri="{28A0092B-C50C-407E-A947-70E740481C1C}">
                <a14:useLocalDpi xmlns:a14="http://schemas.microsoft.com/office/drawing/2010/main" val="0"/>
              </a:ext>
            </a:extLst>
          </a:blip>
          <a:srcRect l="16251" t="12456" r="37231"/>
          <a:stretch/>
        </p:blipFill>
        <p:spPr bwMode="auto">
          <a:xfrm>
            <a:off x="6734855" y="1224915"/>
            <a:ext cx="4710372" cy="4118166"/>
          </a:xfrm>
          <a:prstGeom prst="rect">
            <a:avLst/>
          </a:prstGeom>
          <a:noFill/>
        </p:spPr>
      </p:pic>
      <p:sp>
        <p:nvSpPr>
          <p:cNvPr id="5" name="TextBox 4">
            <a:extLst>
              <a:ext uri="{FF2B5EF4-FFF2-40B4-BE49-F238E27FC236}">
                <a16:creationId xmlns:a16="http://schemas.microsoft.com/office/drawing/2014/main" id="{C1D9EA61-4F5E-6280-6B91-186D5688EE39}"/>
              </a:ext>
            </a:extLst>
          </p:cNvPr>
          <p:cNvSpPr txBox="1"/>
          <p:nvPr/>
        </p:nvSpPr>
        <p:spPr>
          <a:xfrm>
            <a:off x="581024" y="5343081"/>
            <a:ext cx="5514976" cy="646331"/>
          </a:xfrm>
          <a:prstGeom prst="rect">
            <a:avLst/>
          </a:prstGeom>
          <a:noFill/>
        </p:spPr>
        <p:txBody>
          <a:bodyPr wrap="square">
            <a:spAutoFit/>
          </a:bodyPr>
          <a:lstStyle/>
          <a:p>
            <a:pPr marL="0" marR="0" algn="just"/>
            <a:r>
              <a:rPr lang="en-US" sz="1800" dirty="0">
                <a:solidFill>
                  <a:srgbClr val="222222"/>
                </a:solidFill>
                <a:effectLst/>
                <a:latin typeface="Times New Roman" panose="02020603050405020304" pitchFamily="18" charset="0"/>
                <a:ea typeface="Times New Roman" panose="02020603050405020304" pitchFamily="18" charset="0"/>
              </a:rPr>
              <a:t>Minimum evolution tree for 5708bp dataset using Kimura model</a:t>
            </a:r>
            <a:endParaRPr lang="en-US"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C76A8DE6-4E1D-6202-429C-AAAF60C9D5F7}"/>
              </a:ext>
            </a:extLst>
          </p:cNvPr>
          <p:cNvSpPr txBox="1"/>
          <p:nvPr/>
        </p:nvSpPr>
        <p:spPr>
          <a:xfrm>
            <a:off x="6734855" y="5343081"/>
            <a:ext cx="5337402" cy="646331"/>
          </a:xfrm>
          <a:prstGeom prst="rect">
            <a:avLst/>
          </a:prstGeom>
          <a:noFill/>
        </p:spPr>
        <p:txBody>
          <a:bodyPr wrap="square">
            <a:spAutoFit/>
          </a:bodyPr>
          <a:lstStyle/>
          <a:p>
            <a:pPr marL="0" marR="0" algn="just"/>
            <a:r>
              <a:rPr lang="en-US" sz="1800" dirty="0">
                <a:solidFill>
                  <a:srgbClr val="222222"/>
                </a:solidFill>
                <a:effectLst/>
                <a:latin typeface="Times New Roman" panose="02020603050405020304" pitchFamily="18" charset="0"/>
                <a:ea typeface="Times New Roman" panose="02020603050405020304" pitchFamily="18" charset="0"/>
              </a:rPr>
              <a:t>Minimum evolution tree for 5708bp dataset using Jukes Cantor model</a:t>
            </a:r>
            <a:endParaRPr lang="en-US"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3D7F9FE9-B540-5387-2AF9-9ECB59897F50}"/>
              </a:ext>
            </a:extLst>
          </p:cNvPr>
          <p:cNvSpPr txBox="1"/>
          <p:nvPr/>
        </p:nvSpPr>
        <p:spPr>
          <a:xfrm>
            <a:off x="925286" y="255418"/>
            <a:ext cx="9350828" cy="954107"/>
          </a:xfrm>
          <a:prstGeom prst="rect">
            <a:avLst/>
          </a:prstGeom>
          <a:noFill/>
        </p:spPr>
        <p:txBody>
          <a:bodyPr wrap="square">
            <a:spAutoFit/>
          </a:bodyPr>
          <a:lstStyle/>
          <a:p>
            <a:r>
              <a:rPr lang="en-US" sz="2800" b="1" dirty="0">
                <a:solidFill>
                  <a:srgbClr val="222222"/>
                </a:solidFill>
                <a:effectLst/>
                <a:latin typeface="Times New Roman" panose="02020603050405020304" pitchFamily="18" charset="0"/>
                <a:ea typeface="Times New Roman" panose="02020603050405020304" pitchFamily="18" charset="0"/>
              </a:rPr>
              <a:t>Minimum evolution analysis also did not group </a:t>
            </a:r>
            <a:r>
              <a:rPr lang="en-US" sz="2800" b="1" dirty="0" err="1">
                <a:solidFill>
                  <a:srgbClr val="222222"/>
                </a:solidFill>
                <a:effectLst/>
                <a:latin typeface="Times New Roman" panose="02020603050405020304" pitchFamily="18" charset="0"/>
                <a:ea typeface="Times New Roman" panose="02020603050405020304" pitchFamily="18" charset="0"/>
              </a:rPr>
              <a:t>Glires</a:t>
            </a:r>
            <a:r>
              <a:rPr lang="en-US" sz="2800" b="1" dirty="0">
                <a:solidFill>
                  <a:srgbClr val="222222"/>
                </a:solidFill>
                <a:effectLst/>
                <a:latin typeface="Times New Roman" panose="02020603050405020304" pitchFamily="18" charset="0"/>
                <a:ea typeface="Times New Roman" panose="02020603050405020304" pitchFamily="18" charset="0"/>
              </a:rPr>
              <a:t> and </a:t>
            </a:r>
            <a:r>
              <a:rPr lang="en-US" sz="2800" b="1" dirty="0" err="1">
                <a:solidFill>
                  <a:srgbClr val="222222"/>
                </a:solidFill>
                <a:effectLst/>
                <a:latin typeface="Times New Roman" panose="02020603050405020304" pitchFamily="18" charset="0"/>
                <a:ea typeface="Times New Roman" panose="02020603050405020304" pitchFamily="18" charset="0"/>
              </a:rPr>
              <a:t>Euarchonta</a:t>
            </a:r>
            <a:r>
              <a:rPr lang="en-US" sz="2800" b="1" dirty="0">
                <a:solidFill>
                  <a:srgbClr val="222222"/>
                </a:solidFill>
                <a:effectLst/>
                <a:latin typeface="Times New Roman" panose="02020603050405020304" pitchFamily="18" charset="0"/>
                <a:ea typeface="Times New Roman" panose="02020603050405020304" pitchFamily="18" charset="0"/>
              </a:rPr>
              <a:t> together</a:t>
            </a:r>
            <a:endParaRPr lang="en-US" sz="2800" b="1" dirty="0"/>
          </a:p>
        </p:txBody>
      </p:sp>
      <p:sp>
        <p:nvSpPr>
          <p:cNvPr id="10" name="Oval 9">
            <a:extLst>
              <a:ext uri="{FF2B5EF4-FFF2-40B4-BE49-F238E27FC236}">
                <a16:creationId xmlns:a16="http://schemas.microsoft.com/office/drawing/2014/main" id="{86A49799-B5C3-4BE6-1AB0-C5DE9C1B8299}"/>
              </a:ext>
            </a:extLst>
          </p:cNvPr>
          <p:cNvSpPr/>
          <p:nvPr/>
        </p:nvSpPr>
        <p:spPr>
          <a:xfrm>
            <a:off x="4961467" y="3005666"/>
            <a:ext cx="643466" cy="5503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070AB6B-D872-9A64-7E12-C307AB31CB82}"/>
              </a:ext>
            </a:extLst>
          </p:cNvPr>
          <p:cNvSpPr/>
          <p:nvPr/>
        </p:nvSpPr>
        <p:spPr>
          <a:xfrm>
            <a:off x="4961467" y="1495184"/>
            <a:ext cx="643466" cy="5503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E5B4DF-56FF-E964-8E28-DF1465A92A21}"/>
              </a:ext>
            </a:extLst>
          </p:cNvPr>
          <p:cNvSpPr/>
          <p:nvPr/>
        </p:nvSpPr>
        <p:spPr>
          <a:xfrm>
            <a:off x="10693400" y="1613717"/>
            <a:ext cx="643466" cy="4318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05583C1-6E8D-7043-9110-AB805F0D3357}"/>
              </a:ext>
            </a:extLst>
          </p:cNvPr>
          <p:cNvSpPr/>
          <p:nvPr/>
        </p:nvSpPr>
        <p:spPr>
          <a:xfrm>
            <a:off x="10717342" y="2921001"/>
            <a:ext cx="643466" cy="5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8650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5224D4-944C-2BCB-7D4C-360928885FCE}"/>
              </a:ext>
            </a:extLst>
          </p:cNvPr>
          <p:cNvSpPr txBox="1"/>
          <p:nvPr/>
        </p:nvSpPr>
        <p:spPr>
          <a:xfrm>
            <a:off x="859970" y="2025463"/>
            <a:ext cx="10254343" cy="3539430"/>
          </a:xfrm>
          <a:prstGeom prst="rect">
            <a:avLst/>
          </a:prstGeom>
          <a:noFill/>
        </p:spPr>
        <p:txBody>
          <a:bodyPr wrap="square">
            <a:spAutoFit/>
          </a:bodyPr>
          <a:lstStyle/>
          <a:p>
            <a:pPr marL="285750" marR="0" indent="-28575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Placental orders are resolved into four groups: Xenarthra, </a:t>
            </a:r>
            <a:r>
              <a:rPr lang="en-US" sz="2800" dirty="0" err="1">
                <a:effectLst/>
                <a:latin typeface="Times New Roman" panose="02020603050405020304" pitchFamily="18" charset="0"/>
                <a:ea typeface="Times New Roman" panose="02020603050405020304" pitchFamily="18" charset="0"/>
              </a:rPr>
              <a:t>Afrotheria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Laurasiatheria</a:t>
            </a:r>
            <a:r>
              <a:rPr lang="en-US" sz="2800" dirty="0">
                <a:effectLst/>
                <a:latin typeface="Times New Roman" panose="02020603050405020304" pitchFamily="18" charset="0"/>
                <a:ea typeface="Times New Roman" panose="02020603050405020304" pitchFamily="18" charset="0"/>
              </a:rPr>
              <a:t>, and </a:t>
            </a:r>
            <a:r>
              <a:rPr lang="en-US" sz="2800" dirty="0" err="1">
                <a:effectLst/>
                <a:latin typeface="Times New Roman" panose="02020603050405020304" pitchFamily="18" charset="0"/>
                <a:ea typeface="Times New Roman" panose="02020603050405020304" pitchFamily="18" charset="0"/>
              </a:rPr>
              <a:t>Euarchonta</a:t>
            </a:r>
            <a:r>
              <a:rPr lang="en-US" sz="2800" dirty="0">
                <a:effectLst/>
                <a:latin typeface="Times New Roman" panose="02020603050405020304" pitchFamily="18" charset="0"/>
                <a:ea typeface="Times New Roman" panose="02020603050405020304" pitchFamily="18" charset="0"/>
              </a:rPr>
              <a:t> plus </a:t>
            </a:r>
            <a:r>
              <a:rPr lang="en-US" sz="2800" dirty="0" err="1">
                <a:effectLst/>
                <a:latin typeface="Times New Roman" panose="02020603050405020304" pitchFamily="18" charset="0"/>
                <a:ea typeface="Times New Roman" panose="02020603050405020304" pitchFamily="18" charset="0"/>
              </a:rPr>
              <a:t>Glires</a:t>
            </a:r>
            <a:r>
              <a:rPr lang="en-US" sz="2800" dirty="0">
                <a:effectLst/>
                <a:latin typeface="Times New Roman" panose="02020603050405020304" pitchFamily="18" charset="0"/>
                <a:ea typeface="Times New Roman" panose="02020603050405020304" pitchFamily="18" charset="0"/>
              </a:rPr>
              <a:t>.</a:t>
            </a:r>
            <a:endParaRPr lang="en-US" sz="2800" dirty="0">
              <a:solidFill>
                <a:srgbClr val="222222"/>
              </a:solidFill>
              <a:effectLst/>
              <a:latin typeface="Times New Roman" panose="02020603050405020304" pitchFamily="18" charset="0"/>
              <a:ea typeface="Times New Roman" panose="02020603050405020304" pitchFamily="18" charset="0"/>
            </a:endParaRPr>
          </a:p>
          <a:p>
            <a:pPr marL="285750" marR="0" indent="-285750" algn="just">
              <a:buFont typeface="Arial" panose="020B0604020202020204" pitchFamily="34" charset="0"/>
              <a:buChar char="•"/>
            </a:pPr>
            <a:r>
              <a:rPr lang="en-US" sz="2800" dirty="0">
                <a:solidFill>
                  <a:srgbClr val="222222"/>
                </a:solidFill>
                <a:effectLst/>
                <a:latin typeface="Times New Roman" panose="02020603050405020304" pitchFamily="18" charset="0"/>
                <a:ea typeface="Times New Roman" panose="02020603050405020304" pitchFamily="18" charset="0"/>
              </a:rPr>
              <a:t>These phylogenetic analysis results support hypotheses such as </a:t>
            </a:r>
            <a:r>
              <a:rPr lang="en-US" sz="2800" dirty="0" err="1">
                <a:solidFill>
                  <a:srgbClr val="222222"/>
                </a:solidFill>
                <a:effectLst/>
                <a:latin typeface="Times New Roman" panose="02020603050405020304" pitchFamily="18" charset="0"/>
                <a:ea typeface="Times New Roman" panose="02020603050405020304" pitchFamily="18" charset="0"/>
              </a:rPr>
              <a:t>Paenungulata</a:t>
            </a:r>
            <a:r>
              <a:rPr lang="en-US" sz="2800" dirty="0">
                <a:solidFill>
                  <a:srgbClr val="222222"/>
                </a:solidFill>
                <a:effectLst/>
                <a:latin typeface="Times New Roman" panose="02020603050405020304" pitchFamily="18" charset="0"/>
                <a:ea typeface="Times New Roman" panose="02020603050405020304" pitchFamily="18" charset="0"/>
              </a:rPr>
              <a:t>, </a:t>
            </a:r>
            <a:r>
              <a:rPr lang="en-US" sz="2800" dirty="0" err="1">
                <a:solidFill>
                  <a:srgbClr val="222222"/>
                </a:solidFill>
                <a:effectLst/>
                <a:latin typeface="Times New Roman" panose="02020603050405020304" pitchFamily="18" charset="0"/>
                <a:ea typeface="Times New Roman" panose="02020603050405020304" pitchFamily="18" charset="0"/>
              </a:rPr>
              <a:t>Afrotheria</a:t>
            </a:r>
            <a:r>
              <a:rPr lang="en-US" sz="2800" dirty="0">
                <a:solidFill>
                  <a:srgbClr val="222222"/>
                </a:solidFill>
                <a:effectLst/>
                <a:latin typeface="Times New Roman" panose="02020603050405020304" pitchFamily="18" charset="0"/>
                <a:ea typeface="Times New Roman" panose="02020603050405020304" pitchFamily="18" charset="0"/>
              </a:rPr>
              <a:t> and </a:t>
            </a:r>
            <a:r>
              <a:rPr lang="en-US" sz="2800" dirty="0" err="1">
                <a:solidFill>
                  <a:srgbClr val="222222"/>
                </a:solidFill>
                <a:effectLst/>
                <a:latin typeface="Times New Roman" panose="02020603050405020304" pitchFamily="18" charset="0"/>
                <a:ea typeface="Times New Roman" panose="02020603050405020304" pitchFamily="18" charset="0"/>
              </a:rPr>
              <a:t>Laurasiatheria</a:t>
            </a:r>
            <a:r>
              <a:rPr lang="en-US" sz="2800" dirty="0">
                <a:solidFill>
                  <a:srgbClr val="222222"/>
                </a:solidFill>
                <a:effectLst/>
                <a:latin typeface="Times New Roman" panose="02020603050405020304" pitchFamily="18" charset="0"/>
                <a:ea typeface="Times New Roman" panose="02020603050405020304" pitchFamily="18" charset="0"/>
              </a:rPr>
              <a:t>. </a:t>
            </a:r>
          </a:p>
          <a:p>
            <a:pPr marL="285750" marR="0" indent="-285750" algn="just">
              <a:buFont typeface="Arial" panose="020B0604020202020204" pitchFamily="34" charset="0"/>
              <a:buChar char="•"/>
            </a:pPr>
            <a:r>
              <a:rPr lang="en-US" sz="2800" dirty="0">
                <a:solidFill>
                  <a:srgbClr val="222222"/>
                </a:solidFill>
                <a:effectLst/>
                <a:latin typeface="Times New Roman" panose="02020603050405020304" pitchFamily="18" charset="0"/>
                <a:ea typeface="Times New Roman" panose="02020603050405020304" pitchFamily="18" charset="0"/>
              </a:rPr>
              <a:t>The results also provide support for parallel adaptive radiations in the placental clades </a:t>
            </a:r>
            <a:r>
              <a:rPr lang="en-US" sz="2800" dirty="0" err="1">
                <a:solidFill>
                  <a:srgbClr val="222222"/>
                </a:solidFill>
                <a:effectLst/>
                <a:latin typeface="Times New Roman" panose="02020603050405020304" pitchFamily="18" charset="0"/>
                <a:ea typeface="Times New Roman" panose="02020603050405020304" pitchFamily="18" charset="0"/>
              </a:rPr>
              <a:t>Afrotheria</a:t>
            </a:r>
            <a:r>
              <a:rPr lang="en-US" sz="2800" dirty="0">
                <a:solidFill>
                  <a:srgbClr val="222222"/>
                </a:solidFill>
                <a:effectLst/>
                <a:latin typeface="Times New Roman" panose="02020603050405020304" pitchFamily="18" charset="0"/>
                <a:ea typeface="Times New Roman" panose="02020603050405020304" pitchFamily="18" charset="0"/>
              </a:rPr>
              <a:t> and </a:t>
            </a:r>
            <a:r>
              <a:rPr lang="en-US" sz="2800" dirty="0" err="1">
                <a:solidFill>
                  <a:srgbClr val="222222"/>
                </a:solidFill>
                <a:effectLst/>
                <a:latin typeface="Times New Roman" panose="02020603050405020304" pitchFamily="18" charset="0"/>
                <a:ea typeface="Times New Roman" panose="02020603050405020304" pitchFamily="18" charset="0"/>
              </a:rPr>
              <a:t>Laurasiatheria</a:t>
            </a:r>
            <a:r>
              <a:rPr lang="en-US" sz="2800" dirty="0">
                <a:solidFill>
                  <a:srgbClr val="222222"/>
                </a:solidFill>
                <a:effectLst/>
                <a:latin typeface="Times New Roman" panose="02020603050405020304" pitchFamily="18" charset="0"/>
                <a:ea typeface="Times New Roman" panose="02020603050405020304" pitchFamily="18" charset="0"/>
              </a:rPr>
              <a:t>. </a:t>
            </a:r>
          </a:p>
          <a:p>
            <a:pPr marL="285750" marR="0" indent="-285750" algn="just">
              <a:buFont typeface="Arial" panose="020B0604020202020204" pitchFamily="34" charset="0"/>
              <a:buChar char="•"/>
            </a:pPr>
            <a:r>
              <a:rPr lang="en-US" sz="2800" dirty="0" err="1">
                <a:solidFill>
                  <a:srgbClr val="222222"/>
                </a:solidFill>
                <a:effectLst/>
                <a:latin typeface="Times New Roman" panose="02020603050405020304" pitchFamily="18" charset="0"/>
                <a:ea typeface="Times New Roman" panose="02020603050405020304" pitchFamily="18" charset="0"/>
              </a:rPr>
              <a:t>Afrotheria</a:t>
            </a:r>
            <a:r>
              <a:rPr lang="en-US" sz="2800" dirty="0">
                <a:solidFill>
                  <a:srgbClr val="222222"/>
                </a:solidFill>
                <a:effectLst/>
                <a:latin typeface="Times New Roman" panose="02020603050405020304" pitchFamily="18" charset="0"/>
                <a:ea typeface="Times New Roman" panose="02020603050405020304" pitchFamily="18" charset="0"/>
              </a:rPr>
              <a:t> and </a:t>
            </a:r>
            <a:r>
              <a:rPr lang="en-US" sz="2800" dirty="0" err="1">
                <a:solidFill>
                  <a:srgbClr val="222222"/>
                </a:solidFill>
                <a:effectLst/>
                <a:latin typeface="Times New Roman" panose="02020603050405020304" pitchFamily="18" charset="0"/>
                <a:ea typeface="Times New Roman" panose="02020603050405020304" pitchFamily="18" charset="0"/>
              </a:rPr>
              <a:t>Laurasiatheria</a:t>
            </a:r>
            <a:r>
              <a:rPr lang="en-US" sz="2800" dirty="0">
                <a:solidFill>
                  <a:srgbClr val="222222"/>
                </a:solidFill>
                <a:latin typeface="Times New Roman" panose="02020603050405020304" pitchFamily="18" charset="0"/>
                <a:ea typeface="Times New Roman" panose="02020603050405020304" pitchFamily="18" charset="0"/>
              </a:rPr>
              <a:t> both contain </a:t>
            </a:r>
            <a:r>
              <a:rPr lang="en-US" sz="2800" dirty="0">
                <a:effectLst/>
                <a:latin typeface="Times New Roman" panose="02020603050405020304" pitchFamily="18" charset="0"/>
                <a:ea typeface="Times New Roman" panose="02020603050405020304" pitchFamily="18" charset="0"/>
              </a:rPr>
              <a:t>aquatic, ungulate and insectivore-like forms.</a:t>
            </a:r>
          </a:p>
        </p:txBody>
      </p:sp>
      <p:sp>
        <p:nvSpPr>
          <p:cNvPr id="9" name="TextBox 8">
            <a:extLst>
              <a:ext uri="{FF2B5EF4-FFF2-40B4-BE49-F238E27FC236}">
                <a16:creationId xmlns:a16="http://schemas.microsoft.com/office/drawing/2014/main" id="{43A2ED62-F7AD-8D77-0796-A3C9002F90CA}"/>
              </a:ext>
            </a:extLst>
          </p:cNvPr>
          <p:cNvSpPr txBox="1"/>
          <p:nvPr/>
        </p:nvSpPr>
        <p:spPr>
          <a:xfrm>
            <a:off x="4430486" y="554030"/>
            <a:ext cx="6096000" cy="769441"/>
          </a:xfrm>
          <a:prstGeom prst="rect">
            <a:avLst/>
          </a:prstGeom>
          <a:noFill/>
        </p:spPr>
        <p:txBody>
          <a:bodyPr wrap="square">
            <a:spAutoFit/>
          </a:bodyPr>
          <a:lstStyle/>
          <a:p>
            <a:r>
              <a:rPr lang="en-US" sz="4400" b="1" dirty="0">
                <a:solidFill>
                  <a:srgbClr val="222222"/>
                </a:solidFill>
                <a:effectLst/>
                <a:latin typeface="Times New Roman" panose="02020603050405020304" pitchFamily="18" charset="0"/>
                <a:ea typeface="Times New Roman" panose="02020603050405020304" pitchFamily="18" charset="0"/>
              </a:rPr>
              <a:t>Summary </a:t>
            </a:r>
            <a:endParaRPr lang="en-US" sz="4400" dirty="0"/>
          </a:p>
        </p:txBody>
      </p:sp>
    </p:spTree>
    <p:extLst>
      <p:ext uri="{BB962C8B-B14F-4D97-AF65-F5344CB8AC3E}">
        <p14:creationId xmlns:p14="http://schemas.microsoft.com/office/powerpoint/2010/main" val="1108615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09E84-033D-9061-BD01-8ADD6998FD3B}"/>
              </a:ext>
            </a:extLst>
          </p:cNvPr>
          <p:cNvSpPr txBox="1"/>
          <p:nvPr/>
        </p:nvSpPr>
        <p:spPr>
          <a:xfrm>
            <a:off x="4397829" y="2535230"/>
            <a:ext cx="6096000" cy="1446550"/>
          </a:xfrm>
          <a:prstGeom prst="rect">
            <a:avLst/>
          </a:prstGeom>
          <a:noFill/>
        </p:spPr>
        <p:txBody>
          <a:bodyPr wrap="square">
            <a:spAutoFit/>
          </a:bodyPr>
          <a:lstStyle/>
          <a:p>
            <a:r>
              <a:rPr lang="en-US" sz="4400" b="1" dirty="0">
                <a:solidFill>
                  <a:srgbClr val="222222"/>
                </a:solidFill>
                <a:effectLst/>
                <a:latin typeface="Times New Roman" panose="02020603050405020304" pitchFamily="18" charset="0"/>
                <a:ea typeface="Times New Roman" panose="02020603050405020304" pitchFamily="18" charset="0"/>
              </a:rPr>
              <a:t>Thank you! </a:t>
            </a:r>
          </a:p>
          <a:p>
            <a:r>
              <a:rPr lang="en-US" sz="4400" b="1" dirty="0">
                <a:solidFill>
                  <a:srgbClr val="222222"/>
                </a:solidFill>
                <a:effectLst/>
                <a:latin typeface="Times New Roman" panose="02020603050405020304" pitchFamily="18" charset="0"/>
                <a:ea typeface="Times New Roman" panose="02020603050405020304" pitchFamily="18" charset="0"/>
              </a:rPr>
              <a:t>Questions? </a:t>
            </a:r>
            <a:endParaRPr lang="en-US" sz="4400" dirty="0"/>
          </a:p>
        </p:txBody>
      </p:sp>
    </p:spTree>
    <p:extLst>
      <p:ext uri="{BB962C8B-B14F-4D97-AF65-F5344CB8AC3E}">
        <p14:creationId xmlns:p14="http://schemas.microsoft.com/office/powerpoint/2010/main" val="283460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167D96-8E81-7132-74EA-5B679241BF31}"/>
              </a:ext>
            </a:extLst>
          </p:cNvPr>
          <p:cNvSpPr txBox="1"/>
          <p:nvPr/>
        </p:nvSpPr>
        <p:spPr>
          <a:xfrm>
            <a:off x="2201233" y="303426"/>
            <a:ext cx="8063745" cy="769441"/>
          </a:xfrm>
          <a:prstGeom prst="rect">
            <a:avLst/>
          </a:prstGeom>
          <a:noFill/>
        </p:spPr>
        <p:txBody>
          <a:bodyPr wrap="square">
            <a:spAutoFit/>
          </a:bodyPr>
          <a:lstStyle/>
          <a:p>
            <a:pPr algn="ctr"/>
            <a:r>
              <a:rPr lang="en-US" sz="4400" b="1"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Three Subclasses of Mammals</a:t>
            </a:r>
            <a:endParaRPr lang="en-US" sz="4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55EA471-9863-4AD0-D93D-96D6BCEF9415}"/>
              </a:ext>
            </a:extLst>
          </p:cNvPr>
          <p:cNvSpPr txBox="1"/>
          <p:nvPr/>
        </p:nvSpPr>
        <p:spPr>
          <a:xfrm>
            <a:off x="0" y="1264661"/>
            <a:ext cx="8063745" cy="6124754"/>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Monotremes (Prototheria)</a:t>
            </a:r>
          </a:p>
          <a:p>
            <a:pPr marL="914400" lvl="1"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Rare egg-laying mammals</a:t>
            </a:r>
          </a:p>
          <a:p>
            <a:pPr lvl="1"/>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Marsupials (Metatheria)</a:t>
            </a:r>
          </a:p>
          <a:p>
            <a:pPr marL="914400" lvl="1"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Newborn offspring develops within an external pouch attached to the mother’s abdomen. </a:t>
            </a:r>
          </a:p>
          <a:p>
            <a:pPr marL="914400" lvl="1"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Five to seven extant orders</a:t>
            </a:r>
          </a:p>
          <a:p>
            <a:pPr lvl="1"/>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Placental Mammals (</a:t>
            </a:r>
            <a:r>
              <a:rPr lang="en-US" sz="2800" dirty="0" err="1">
                <a:latin typeface="Times New Roman" panose="02020603050405020304" pitchFamily="18" charset="0"/>
                <a:cs typeface="Times New Roman" panose="02020603050405020304" pitchFamily="18" charset="0"/>
              </a:rPr>
              <a:t>Eutheria</a:t>
            </a:r>
            <a:r>
              <a:rPr lang="en-US" sz="2800" dirty="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Unborn offspring develops in placenta within the mother’s uterus</a:t>
            </a:r>
          </a:p>
          <a:p>
            <a:pPr marL="914400" lvl="1"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18 extant orders</a:t>
            </a:r>
          </a:p>
          <a:p>
            <a:pPr marL="914400" lvl="1"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85A9D125-F5E2-384E-1C91-5E68FBCF9B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56" t="29532" r="3766" b="24727"/>
          <a:stretch/>
        </p:blipFill>
        <p:spPr bwMode="auto">
          <a:xfrm>
            <a:off x="5499535" y="1188233"/>
            <a:ext cx="6297827" cy="15666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FD161E1-0597-0B59-D2E6-179B37E91A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39" t="8771" r="41176"/>
          <a:stretch/>
        </p:blipFill>
        <p:spPr bwMode="auto">
          <a:xfrm>
            <a:off x="8008510" y="2913676"/>
            <a:ext cx="3986665" cy="2378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26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fade">
                                      <p:cBhvr>
                                        <p:cTn id="1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D143EC-2B0B-DFE3-CBCE-C3AEDCC859A8}"/>
              </a:ext>
            </a:extLst>
          </p:cNvPr>
          <p:cNvPicPr>
            <a:picLocks noChangeAspect="1"/>
          </p:cNvPicPr>
          <p:nvPr/>
        </p:nvPicPr>
        <p:blipFill rotWithShape="1">
          <a:blip r:embed="rId3"/>
          <a:srcRect r="3187" b="2156"/>
          <a:stretch/>
        </p:blipFill>
        <p:spPr>
          <a:xfrm>
            <a:off x="2057050" y="1147111"/>
            <a:ext cx="7820480" cy="5487850"/>
          </a:xfrm>
          <a:prstGeom prst="rect">
            <a:avLst/>
          </a:prstGeom>
        </p:spPr>
      </p:pic>
      <p:sp>
        <p:nvSpPr>
          <p:cNvPr id="5" name="TextBox 4">
            <a:extLst>
              <a:ext uri="{FF2B5EF4-FFF2-40B4-BE49-F238E27FC236}">
                <a16:creationId xmlns:a16="http://schemas.microsoft.com/office/drawing/2014/main" id="{44E68667-9460-8198-7784-BFB3931C9DBC}"/>
              </a:ext>
            </a:extLst>
          </p:cNvPr>
          <p:cNvSpPr txBox="1"/>
          <p:nvPr/>
        </p:nvSpPr>
        <p:spPr>
          <a:xfrm>
            <a:off x="1765482" y="223039"/>
            <a:ext cx="8661035" cy="769441"/>
          </a:xfrm>
          <a:prstGeom prst="rect">
            <a:avLst/>
          </a:prstGeom>
          <a:noFill/>
        </p:spPr>
        <p:txBody>
          <a:bodyPr wrap="square">
            <a:spAutoFit/>
          </a:bodyPr>
          <a:lstStyle/>
          <a:p>
            <a:pPr algn="ctr"/>
            <a:r>
              <a:rPr lang="en-US" sz="4400" b="1"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18 Orders of Placental Mammals</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62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B7B5DB-0C76-76B5-C26D-B4E80D5C7F6D}"/>
              </a:ext>
            </a:extLst>
          </p:cNvPr>
          <p:cNvSpPr txBox="1"/>
          <p:nvPr/>
        </p:nvSpPr>
        <p:spPr>
          <a:xfrm>
            <a:off x="1107830" y="2012577"/>
            <a:ext cx="10397533" cy="3539430"/>
          </a:xfrm>
          <a:prstGeom prst="rect">
            <a:avLst/>
          </a:prstGeom>
          <a:noFill/>
        </p:spPr>
        <p:txBody>
          <a:bodyPr wrap="square">
            <a:spAutoFit/>
          </a:bodyPr>
          <a:lstStyle/>
          <a:p>
            <a:pPr marL="285750" indent="-285750">
              <a:buFont typeface="Arial" panose="020B0604020202020204" pitchFamily="34" charset="0"/>
              <a:buChar char="•"/>
            </a:pP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DNA sequences have suggested the superorder groups </a:t>
            </a:r>
            <a:r>
              <a:rPr lang="en-US" sz="2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Paenungulata</a:t>
            </a: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(elephants, sea cows and hyraxes) and </a:t>
            </a:r>
            <a:r>
              <a:rPr lang="en-US" sz="2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Cetartiodactyla</a:t>
            </a: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(artiodactyls and whales).</a:t>
            </a:r>
            <a:endParaRPr lang="en-US" sz="2800" baseline="30000"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Traditional clades such as </a:t>
            </a:r>
            <a:r>
              <a:rPr lang="en-US" sz="2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Archonta</a:t>
            </a: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(primates, tree shrews, flying lemurs and bats) have been rejected by statistical tests.</a:t>
            </a:r>
            <a:endParaRPr lang="en-US" sz="2800"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2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Afrotheria</a:t>
            </a:r>
            <a:r>
              <a:rPr lang="en-US" sz="2800"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 (</a:t>
            </a: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paenungulates, aardvarks, elephant shrews, golden moles and tenrecs</a:t>
            </a:r>
            <a:r>
              <a:rPr lang="en-US" sz="2800"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 </a:t>
            </a: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has been suggested by mitochondrial ribosomal RNA and nuclear protein-coding genes data</a:t>
            </a:r>
            <a:endParaRPr 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2B5C7EB-9038-24E6-CAE1-9789B7B74FF6}"/>
              </a:ext>
            </a:extLst>
          </p:cNvPr>
          <p:cNvSpPr txBox="1"/>
          <p:nvPr/>
        </p:nvSpPr>
        <p:spPr>
          <a:xfrm>
            <a:off x="1765482" y="223039"/>
            <a:ext cx="8661035" cy="1446550"/>
          </a:xfrm>
          <a:prstGeom prst="rect">
            <a:avLst/>
          </a:prstGeom>
          <a:noFill/>
        </p:spPr>
        <p:txBody>
          <a:bodyPr wrap="square">
            <a:spAutoFit/>
          </a:bodyPr>
          <a:lstStyle/>
          <a:p>
            <a:pPr algn="ctr"/>
            <a:r>
              <a:rPr lang="en-US" sz="4400" b="1"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What Was Known About Placental Mammals Relationships?</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58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17EC20-09CD-B7EC-7CA8-03DDA71A7924}"/>
              </a:ext>
            </a:extLst>
          </p:cNvPr>
          <p:cNvSpPr txBox="1"/>
          <p:nvPr/>
        </p:nvSpPr>
        <p:spPr>
          <a:xfrm>
            <a:off x="1599097" y="2886949"/>
            <a:ext cx="9363654" cy="1815882"/>
          </a:xfrm>
          <a:prstGeom prst="rect">
            <a:avLst/>
          </a:prstGeom>
          <a:noFill/>
        </p:spPr>
        <p:txBody>
          <a:bodyPr wrap="square">
            <a:spAutoFit/>
          </a:bodyPr>
          <a:lstStyle/>
          <a:p>
            <a:pPr marL="457200" indent="-457200">
              <a:buFont typeface="Arial" panose="020B0604020202020204" pitchFamily="34" charset="0"/>
              <a:buChar char="•"/>
            </a:pP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What is the phylogenetic relationships among placental mammals? </a:t>
            </a:r>
          </a:p>
          <a:p>
            <a:pPr marL="457200" indent="-457200">
              <a:buFont typeface="Arial" panose="020B0604020202020204" pitchFamily="34" charset="0"/>
              <a:buChar char="•"/>
            </a:pP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Were t</a:t>
            </a:r>
            <a:r>
              <a:rPr lang="en-US" sz="2800"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here</a:t>
            </a: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parallel adaptive radiations among placental mammals? </a:t>
            </a:r>
            <a:endParaRPr 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29AFFBD-C186-36BA-720F-52E6D38EB543}"/>
              </a:ext>
            </a:extLst>
          </p:cNvPr>
          <p:cNvSpPr txBox="1"/>
          <p:nvPr/>
        </p:nvSpPr>
        <p:spPr>
          <a:xfrm>
            <a:off x="1675047" y="1026907"/>
            <a:ext cx="8661035" cy="769441"/>
          </a:xfrm>
          <a:prstGeom prst="rect">
            <a:avLst/>
          </a:prstGeom>
          <a:noFill/>
        </p:spPr>
        <p:txBody>
          <a:bodyPr wrap="square">
            <a:spAutoFit/>
          </a:bodyPr>
          <a:lstStyle/>
          <a:p>
            <a:pPr algn="ctr"/>
            <a:r>
              <a:rPr lang="en-US" sz="4400" b="1"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Research Questions</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80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3AFDD-0B7C-0C4B-A684-874D6C5AC6F9}"/>
              </a:ext>
            </a:extLst>
          </p:cNvPr>
          <p:cNvSpPr txBox="1"/>
          <p:nvPr/>
        </p:nvSpPr>
        <p:spPr>
          <a:xfrm>
            <a:off x="1474080" y="2855707"/>
            <a:ext cx="8661035" cy="769441"/>
          </a:xfrm>
          <a:prstGeom prst="rect">
            <a:avLst/>
          </a:prstGeom>
          <a:noFill/>
        </p:spPr>
        <p:txBody>
          <a:bodyPr wrap="square">
            <a:spAutoFit/>
          </a:bodyPr>
          <a:lstStyle/>
          <a:p>
            <a:pPr algn="ctr"/>
            <a:r>
              <a:rPr lang="en-US" sz="4400" b="1"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Methods</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561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FDFEE0-E502-FAA7-9FAE-45857609B986}"/>
              </a:ext>
            </a:extLst>
          </p:cNvPr>
          <p:cNvSpPr txBox="1"/>
          <p:nvPr/>
        </p:nvSpPr>
        <p:spPr>
          <a:xfrm>
            <a:off x="1494176" y="594828"/>
            <a:ext cx="8661035" cy="769441"/>
          </a:xfrm>
          <a:prstGeom prst="rect">
            <a:avLst/>
          </a:prstGeom>
          <a:noFill/>
        </p:spPr>
        <p:txBody>
          <a:bodyPr wrap="square">
            <a:spAutoFit/>
          </a:bodyPr>
          <a:lstStyle/>
          <a:p>
            <a:pPr algn="ctr"/>
            <a:r>
              <a:rPr lang="en-US" sz="4400" b="1"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Data Collection</a:t>
            </a:r>
            <a:endParaRPr lang="en-US" sz="4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BDF1270-94A2-CD05-41CF-56076D90782A}"/>
              </a:ext>
            </a:extLst>
          </p:cNvPr>
          <p:cNvSpPr txBox="1"/>
          <p:nvPr/>
        </p:nvSpPr>
        <p:spPr>
          <a:xfrm>
            <a:off x="1132436" y="1932354"/>
            <a:ext cx="10463362" cy="4401205"/>
          </a:xfrm>
          <a:prstGeom prst="rect">
            <a:avLst/>
          </a:prstGeom>
          <a:noFill/>
        </p:spPr>
        <p:txBody>
          <a:bodyPr wrap="square">
            <a:spAutoFit/>
          </a:bodyPr>
          <a:lstStyle/>
          <a:p>
            <a:pPr marL="457200" indent="-457200">
              <a:buFont typeface="Arial" panose="020B0604020202020204" pitchFamily="34" charset="0"/>
              <a:buChar char="•"/>
            </a:pP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Two independent datasets were obtained from a paper.</a:t>
            </a:r>
          </a:p>
          <a:p>
            <a:pPr marL="457200" indent="-457200">
              <a:buFont typeface="Arial" panose="020B0604020202020204" pitchFamily="34" charset="0"/>
              <a:buChar char="•"/>
            </a:pPr>
            <a:r>
              <a:rPr lang="en-US" sz="2800"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One dataset (5708bp) </a:t>
            </a: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consists of:</a:t>
            </a:r>
          </a:p>
          <a:p>
            <a:pPr marL="914400" lvl="1" indent="-457200">
              <a:buFont typeface="Wingdings" panose="05000000000000000000" pitchFamily="2" charset="2"/>
              <a:buChar char="Ø"/>
            </a:pP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Concatenated DNA sequences for mitochondrial RNA genes and three nuclear genes (A2AB, IRBP, </a:t>
            </a:r>
            <a:r>
              <a:rPr lang="en-US" sz="2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vWF</a:t>
            </a: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t>
            </a:r>
          </a:p>
          <a:p>
            <a:pPr marL="914400" lvl="1" indent="-457200">
              <a:buFont typeface="Wingdings" panose="05000000000000000000" pitchFamily="2" charset="2"/>
              <a:buChar char="Ø"/>
            </a:pP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All  eutherian orders and two marsupial outgroups</a:t>
            </a:r>
          </a:p>
          <a:p>
            <a:pPr marL="914400" lvl="1" indent="-457200">
              <a:buFont typeface="Wingdings" panose="05000000000000000000" pitchFamily="2" charset="2"/>
              <a:buChar char="Ø"/>
            </a:pP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Two insectivore families, </a:t>
            </a:r>
            <a:r>
              <a:rPr lang="en-US" sz="2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Chrysochloridae</a:t>
            </a: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(golden mole) and </a:t>
            </a:r>
            <a:r>
              <a:rPr lang="en-US" sz="2800" dirty="0" err="1">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Tenrecidae</a:t>
            </a: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 (tenrec) for every gene except IRBP</a:t>
            </a:r>
          </a:p>
          <a:p>
            <a:pPr marL="457200" indent="-457200">
              <a:buFont typeface="Arial" panose="020B0604020202020204" pitchFamily="34" charset="0"/>
              <a:buChar char="•"/>
            </a:pP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The second dataset (BRCA1) consists of: </a:t>
            </a:r>
          </a:p>
          <a:p>
            <a:pPr marL="914400" lvl="1" indent="-457200">
              <a:buFont typeface="Wingdings" panose="05000000000000000000" pitchFamily="2" charset="2"/>
              <a:buChar char="Ø"/>
            </a:pPr>
            <a:r>
              <a:rPr lang="en-US" sz="2800" dirty="0">
                <a:solidFill>
                  <a:srgbClr val="222222"/>
                </a:solidFill>
                <a:effectLst/>
                <a:latin typeface="Times New Roman" panose="02020603050405020304" pitchFamily="18" charset="0"/>
                <a:ea typeface="DengXian" panose="02010600030101010101" pitchFamily="2" charset="-122"/>
                <a:cs typeface="Times New Roman" panose="02020603050405020304" pitchFamily="18" charset="0"/>
              </a:rPr>
              <a:t>2947 bp aligned BRCA1 DNA sequences</a:t>
            </a:r>
          </a:p>
          <a:p>
            <a:pPr marL="914400" lvl="1" indent="-457200">
              <a:buFont typeface="Wingdings" panose="05000000000000000000" pitchFamily="2" charset="2"/>
              <a:buChar char="Ø"/>
            </a:pPr>
            <a:r>
              <a:rPr lang="en-US" sz="2800"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All placental orders and one marsupial outgroup</a:t>
            </a:r>
            <a:endParaRPr lang="en-US"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E4722A-7316-4189-5EF6-D9BB1BC1ABE0}"/>
              </a:ext>
            </a:extLst>
          </p:cNvPr>
          <p:cNvPicPr>
            <a:picLocks noChangeAspect="1"/>
          </p:cNvPicPr>
          <p:nvPr/>
        </p:nvPicPr>
        <p:blipFill>
          <a:blip r:embed="rId3"/>
          <a:stretch>
            <a:fillRect/>
          </a:stretch>
        </p:blipFill>
        <p:spPr>
          <a:xfrm>
            <a:off x="6785332" y="644344"/>
            <a:ext cx="5296136" cy="2007936"/>
          </a:xfrm>
          <a:prstGeom prst="rect">
            <a:avLst/>
          </a:prstGeom>
        </p:spPr>
      </p:pic>
    </p:spTree>
    <p:extLst>
      <p:ext uri="{BB962C8B-B14F-4D97-AF65-F5344CB8AC3E}">
        <p14:creationId xmlns:p14="http://schemas.microsoft.com/office/powerpoint/2010/main" val="390586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E98BC0-3007-5F69-86D5-A88F30B00F5F}"/>
              </a:ext>
            </a:extLst>
          </p:cNvPr>
          <p:cNvSpPr txBox="1"/>
          <p:nvPr/>
        </p:nvSpPr>
        <p:spPr>
          <a:xfrm>
            <a:off x="1494176" y="594828"/>
            <a:ext cx="8661035" cy="769441"/>
          </a:xfrm>
          <a:prstGeom prst="rect">
            <a:avLst/>
          </a:prstGeom>
          <a:noFill/>
        </p:spPr>
        <p:txBody>
          <a:bodyPr wrap="square">
            <a:spAutoFit/>
          </a:bodyPr>
          <a:lstStyle/>
          <a:p>
            <a:pPr algn="ctr"/>
            <a:r>
              <a:rPr lang="en-US" sz="4400" b="1" dirty="0">
                <a:solidFill>
                  <a:srgbClr val="222222"/>
                </a:solidFill>
                <a:latin typeface="Times New Roman" panose="02020603050405020304" pitchFamily="18" charset="0"/>
                <a:ea typeface="DengXian" panose="02010600030101010101" pitchFamily="2" charset="-122"/>
                <a:cs typeface="Times New Roman" panose="02020603050405020304" pitchFamily="18" charset="0"/>
              </a:rPr>
              <a:t>Phylogenetic Analysis</a:t>
            </a:r>
            <a:endParaRPr lang="en-US"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EBB06B-7198-6479-B951-ED4A26A0E448}"/>
              </a:ext>
            </a:extLst>
          </p:cNvPr>
          <p:cNvSpPr txBox="1"/>
          <p:nvPr/>
        </p:nvSpPr>
        <p:spPr>
          <a:xfrm>
            <a:off x="1009021" y="2236169"/>
            <a:ext cx="10173957" cy="3539430"/>
          </a:xfrm>
          <a:prstGeom prst="rect">
            <a:avLst/>
          </a:prstGeom>
          <a:noFill/>
        </p:spPr>
        <p:txBody>
          <a:bodyPr wrap="square">
            <a:spAutoFit/>
          </a:bodyPr>
          <a:lstStyle/>
          <a:p>
            <a:pPr marL="171450" marR="0" indent="-171450" algn="just">
              <a:buFont typeface="Arial" panose="020B0604020202020204" pitchFamily="34" charset="0"/>
              <a:buChar char="•"/>
            </a:pPr>
            <a:r>
              <a:rPr lang="en-US" sz="2800" dirty="0">
                <a:solidFill>
                  <a:srgbClr val="222222"/>
                </a:solidFill>
                <a:effectLst/>
                <a:latin typeface="Times New Roman" panose="02020603050405020304" pitchFamily="18" charset="0"/>
                <a:ea typeface="Times New Roman" panose="02020603050405020304" pitchFamily="18" charset="0"/>
              </a:rPr>
              <a:t>Maximum parsimony and bootstrap analysis using heuristic search in PAUP.</a:t>
            </a:r>
          </a:p>
          <a:p>
            <a:pPr marL="171450" marR="0" indent="-171450" algn="just">
              <a:buFont typeface="Arial" panose="020B0604020202020204" pitchFamily="34" charset="0"/>
              <a:buChar char="•"/>
            </a:pPr>
            <a:r>
              <a:rPr lang="en-US" sz="2800" dirty="0">
                <a:solidFill>
                  <a:srgbClr val="222222"/>
                </a:solidFill>
                <a:effectLst/>
                <a:latin typeface="Times New Roman" panose="02020603050405020304" pitchFamily="18" charset="0"/>
                <a:ea typeface="Times New Roman" panose="02020603050405020304" pitchFamily="18" charset="0"/>
              </a:rPr>
              <a:t>Distance analysis using Jukes-Cantor and Kimura models in PHYLIP. </a:t>
            </a:r>
            <a:endParaRPr lang="en-US" sz="2800" dirty="0">
              <a:solidFill>
                <a:srgbClr val="222222"/>
              </a:solidFill>
              <a:latin typeface="Times New Roman" panose="02020603050405020304" pitchFamily="18" charset="0"/>
              <a:ea typeface="Times New Roman" panose="02020603050405020304" pitchFamily="18" charset="0"/>
            </a:endParaRPr>
          </a:p>
          <a:p>
            <a:pPr marL="171450" marR="0" indent="-171450" algn="just">
              <a:buFont typeface="Arial" panose="020B0604020202020204" pitchFamily="34" charset="0"/>
              <a:buChar char="•"/>
            </a:pPr>
            <a:r>
              <a:rPr lang="en-US" sz="2800" dirty="0">
                <a:solidFill>
                  <a:srgbClr val="222222"/>
                </a:solidFill>
                <a:effectLst/>
                <a:latin typeface="Times New Roman" panose="02020603050405020304" pitchFamily="18" charset="0"/>
                <a:ea typeface="Times New Roman" panose="02020603050405020304" pitchFamily="18" charset="0"/>
              </a:rPr>
              <a:t>Minimum evolution analysis.</a:t>
            </a:r>
          </a:p>
          <a:p>
            <a:pPr marL="171450" marR="0" indent="-171450" algn="just">
              <a:buFont typeface="Arial" panose="020B0604020202020204" pitchFamily="34" charset="0"/>
              <a:buChar char="•"/>
            </a:pPr>
            <a:r>
              <a:rPr lang="en-US" sz="2800" dirty="0">
                <a:solidFill>
                  <a:srgbClr val="222222"/>
                </a:solidFill>
                <a:effectLst/>
                <a:latin typeface="Times New Roman" panose="02020603050405020304" pitchFamily="18" charset="0"/>
                <a:ea typeface="Times New Roman" panose="02020603050405020304" pitchFamily="18" charset="0"/>
              </a:rPr>
              <a:t>Maximum likelihood and bootstrap analysis using GTR+G model in </a:t>
            </a:r>
            <a:r>
              <a:rPr lang="en-US" sz="2800" dirty="0" err="1">
                <a:solidFill>
                  <a:srgbClr val="222222"/>
                </a:solidFill>
                <a:effectLst/>
                <a:latin typeface="Times New Roman" panose="02020603050405020304" pitchFamily="18" charset="0"/>
                <a:ea typeface="Times New Roman" panose="02020603050405020304" pitchFamily="18" charset="0"/>
              </a:rPr>
              <a:t>RAxML</a:t>
            </a:r>
            <a:r>
              <a:rPr lang="en-US" sz="2800" dirty="0">
                <a:solidFill>
                  <a:srgbClr val="222222"/>
                </a:solidFill>
                <a:effectLst/>
                <a:latin typeface="Times New Roman" panose="02020603050405020304" pitchFamily="18" charset="0"/>
                <a:ea typeface="Times New Roman" panose="02020603050405020304" pitchFamily="18" charset="0"/>
              </a:rPr>
              <a:t>-NG. </a:t>
            </a:r>
            <a:endParaRPr lang="en-US" sz="2800" dirty="0">
              <a:latin typeface="Times New Roman" panose="02020603050405020304" pitchFamily="18" charset="0"/>
              <a:ea typeface="Times New Roman" panose="02020603050405020304" pitchFamily="18" charset="0"/>
            </a:endParaRPr>
          </a:p>
          <a:p>
            <a:pPr marL="171450" marR="0" indent="-171450" algn="just">
              <a:buFont typeface="Arial" panose="020B0604020202020204" pitchFamily="34" charset="0"/>
              <a:buChar char="•"/>
            </a:pPr>
            <a:r>
              <a:rPr lang="en-US" sz="2800" dirty="0">
                <a:solidFill>
                  <a:srgbClr val="222222"/>
                </a:solidFill>
                <a:effectLst/>
                <a:latin typeface="Times New Roman" panose="02020603050405020304" pitchFamily="18" charset="0"/>
                <a:ea typeface="Times New Roman" panose="02020603050405020304" pitchFamily="18" charset="0"/>
              </a:rPr>
              <a:t>MCMC analysis </a:t>
            </a:r>
            <a:r>
              <a:rPr lang="en-US" sz="2800" dirty="0">
                <a:solidFill>
                  <a:srgbClr val="222222"/>
                </a:solidFill>
                <a:latin typeface="Times New Roman" panose="02020603050405020304" pitchFamily="18" charset="0"/>
                <a:ea typeface="Times New Roman" panose="02020603050405020304" pitchFamily="18" charset="0"/>
              </a:rPr>
              <a:t>using</a:t>
            </a:r>
            <a:r>
              <a:rPr lang="en-US" sz="2800" dirty="0">
                <a:solidFill>
                  <a:srgbClr val="222222"/>
                </a:solidFill>
                <a:effectLst/>
                <a:latin typeface="Times New Roman" panose="02020603050405020304" pitchFamily="18" charset="0"/>
                <a:ea typeface="Times New Roman" panose="02020603050405020304" pitchFamily="18" charset="0"/>
              </a:rPr>
              <a:t> GTR + Γ model in </a:t>
            </a:r>
            <a:r>
              <a:rPr lang="en-US" sz="2800" dirty="0" err="1">
                <a:solidFill>
                  <a:srgbClr val="222222"/>
                </a:solidFill>
                <a:effectLst/>
                <a:latin typeface="Times New Roman" panose="02020603050405020304" pitchFamily="18" charset="0"/>
                <a:ea typeface="Times New Roman" panose="02020603050405020304" pitchFamily="18" charset="0"/>
              </a:rPr>
              <a:t>MrBayes</a:t>
            </a:r>
            <a:r>
              <a:rPr lang="en-US" sz="2800" dirty="0">
                <a:solidFill>
                  <a:srgbClr val="222222"/>
                </a:solidFill>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68382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4656</TotalTime>
  <Words>1940</Words>
  <Application>Microsoft Office PowerPoint</Application>
  <PresentationFormat>Widescreen</PresentationFormat>
  <Paragraphs>154</Paragraphs>
  <Slides>23</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Harding</vt:lpstr>
      <vt:lpstr>Arial</vt:lpstr>
      <vt:lpstr>Calibri</vt:lpstr>
      <vt:lpstr>Calibri Light</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Yap, Sau-Qwan [AN S]</dc:creator>
  <cp:lastModifiedBy>Yap, Sau-Qwan [AN S]</cp:lastModifiedBy>
  <cp:revision>1</cp:revision>
  <dcterms:created xsi:type="dcterms:W3CDTF">2023-04-18T02:35:33Z</dcterms:created>
  <dcterms:modified xsi:type="dcterms:W3CDTF">2023-05-02T14:15:18Z</dcterms:modified>
</cp:coreProperties>
</file>