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E7F10-1CDA-4C71-8BCF-0A44165A79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l-GR"/>
        </a:p>
      </dgm:t>
    </dgm:pt>
    <dgm:pt modelId="{8B5B65C3-9AEF-4C94-8637-968ECCF6F3B2}">
      <dgm:prSet phldrT="[Text]" custT="1"/>
      <dgm:spPr/>
      <dgm:t>
        <a:bodyPr/>
        <a:lstStyle/>
        <a:p>
          <a:r>
            <a:rPr lang="en-US" sz="1600" dirty="0"/>
            <a:t>user</a:t>
          </a:r>
          <a:endParaRPr lang="el-GR" sz="1600" dirty="0"/>
        </a:p>
      </dgm:t>
    </dgm:pt>
    <dgm:pt modelId="{5B52CB1C-FBF1-428C-B232-AC0CE773D126}" type="parTrans" cxnId="{AEC947C7-5E20-4F8D-AC54-0210A5AE7565}">
      <dgm:prSet/>
      <dgm:spPr/>
      <dgm:t>
        <a:bodyPr/>
        <a:lstStyle/>
        <a:p>
          <a:endParaRPr lang="el-GR"/>
        </a:p>
      </dgm:t>
    </dgm:pt>
    <dgm:pt modelId="{34CD9E3C-D29B-44ED-8407-CDC5FD4F0B0B}" type="sibTrans" cxnId="{AEC947C7-5E20-4F8D-AC54-0210A5AE7565}">
      <dgm:prSet/>
      <dgm:spPr/>
      <dgm:t>
        <a:bodyPr/>
        <a:lstStyle/>
        <a:p>
          <a:endParaRPr lang="el-GR"/>
        </a:p>
      </dgm:t>
    </dgm:pt>
    <dgm:pt modelId="{F7904C5B-38BA-42FE-9190-B47755AEE0B5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change_details</a:t>
          </a:r>
          <a:r>
            <a:rPr lang="en-US" sz="1600" dirty="0"/>
            <a:t>()</a:t>
          </a:r>
          <a:endParaRPr lang="el-GR" sz="1600" dirty="0"/>
        </a:p>
      </dgm:t>
    </dgm:pt>
    <dgm:pt modelId="{2B1D1180-1C75-4B5C-B7D9-F1755EAA1389}" type="parTrans" cxnId="{86BFAF80-323B-4BB8-9748-1C47FC1B70E8}">
      <dgm:prSet/>
      <dgm:spPr/>
      <dgm:t>
        <a:bodyPr/>
        <a:lstStyle/>
        <a:p>
          <a:endParaRPr lang="el-GR"/>
        </a:p>
      </dgm:t>
    </dgm:pt>
    <dgm:pt modelId="{99B9A326-91F6-441B-853B-1D974A0FF39D}" type="sibTrans" cxnId="{86BFAF80-323B-4BB8-9748-1C47FC1B70E8}">
      <dgm:prSet/>
      <dgm:spPr/>
      <dgm:t>
        <a:bodyPr/>
        <a:lstStyle/>
        <a:p>
          <a:endParaRPr lang="el-GR"/>
        </a:p>
      </dgm:t>
    </dgm:pt>
    <dgm:pt modelId="{C250BEAC-5B90-413A-BA34-53971D1FA7A1}">
      <dgm:prSet phldrT="[Text]" custT="1"/>
      <dgm:spPr/>
      <dgm:t>
        <a:bodyPr/>
        <a:lstStyle/>
        <a:p>
          <a:r>
            <a:rPr lang="en-US" sz="1600" dirty="0"/>
            <a:t>object</a:t>
          </a:r>
          <a:endParaRPr lang="el-GR" sz="1600" dirty="0"/>
        </a:p>
      </dgm:t>
    </dgm:pt>
    <dgm:pt modelId="{28E4013A-FBB3-4232-8A5B-96C03A3CAEF8}" type="parTrans" cxnId="{4BAF7335-CD68-4867-A697-B58BB9F0DBA6}">
      <dgm:prSet/>
      <dgm:spPr/>
      <dgm:t>
        <a:bodyPr/>
        <a:lstStyle/>
        <a:p>
          <a:endParaRPr lang="el-GR"/>
        </a:p>
      </dgm:t>
    </dgm:pt>
    <dgm:pt modelId="{D0A6D217-61BB-45BE-BDC3-A6F59AE4667E}" type="sibTrans" cxnId="{4BAF7335-CD68-4867-A697-B58BB9F0DBA6}">
      <dgm:prSet/>
      <dgm:spPr/>
      <dgm:t>
        <a:bodyPr/>
        <a:lstStyle/>
        <a:p>
          <a:endParaRPr lang="el-GR"/>
        </a:p>
      </dgm:t>
    </dgm:pt>
    <dgm:pt modelId="{CDDFE99E-59CE-4EF6-B0DE-AB5D5A11C23B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userId</a:t>
          </a:r>
          <a:endParaRPr lang="el-GR" sz="1600" dirty="0"/>
        </a:p>
      </dgm:t>
    </dgm:pt>
    <dgm:pt modelId="{ADF919BD-F459-4E19-A66F-DF9686DB1128}" type="parTrans" cxnId="{D862AA4F-11E1-492D-90ED-BF2621DE1CE0}">
      <dgm:prSet/>
      <dgm:spPr/>
      <dgm:t>
        <a:bodyPr/>
        <a:lstStyle/>
        <a:p>
          <a:endParaRPr lang="el-GR"/>
        </a:p>
      </dgm:t>
    </dgm:pt>
    <dgm:pt modelId="{93C66A84-3529-4D38-B895-307C60F3E5FC}" type="sibTrans" cxnId="{D862AA4F-11E1-492D-90ED-BF2621DE1CE0}">
      <dgm:prSet/>
      <dgm:spPr/>
      <dgm:t>
        <a:bodyPr/>
        <a:lstStyle/>
        <a:p>
          <a:endParaRPr lang="el-GR"/>
        </a:p>
      </dgm:t>
    </dgm:pt>
    <dgm:pt modelId="{DC0E50B8-4E98-4722-BA72-551C5F47D5AA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getuserId</a:t>
          </a:r>
          <a:r>
            <a:rPr lang="en-US" sz="1600" dirty="0"/>
            <a:t>()</a:t>
          </a:r>
          <a:endParaRPr lang="el-GR" sz="1600" dirty="0"/>
        </a:p>
      </dgm:t>
    </dgm:pt>
    <dgm:pt modelId="{997F7B3E-8E07-45C1-9A5C-C8550F0F9AA1}" type="parTrans" cxnId="{C2501364-BF35-4041-AC0A-433BFEAE7D46}">
      <dgm:prSet/>
      <dgm:spPr/>
      <dgm:t>
        <a:bodyPr/>
        <a:lstStyle/>
        <a:p>
          <a:endParaRPr lang="el-GR"/>
        </a:p>
      </dgm:t>
    </dgm:pt>
    <dgm:pt modelId="{E7E29071-4E23-4369-AB34-81ACFD67BDCD}" type="sibTrans" cxnId="{C2501364-BF35-4041-AC0A-433BFEAE7D46}">
      <dgm:prSet/>
      <dgm:spPr/>
      <dgm:t>
        <a:bodyPr/>
        <a:lstStyle/>
        <a:p>
          <a:endParaRPr lang="el-GR"/>
        </a:p>
      </dgm:t>
    </dgm:pt>
    <dgm:pt modelId="{BCE6A103-8D2F-428F-BFE1-C0A43DF8098D}">
      <dgm:prSet phldrT="[Text]" custT="1"/>
      <dgm:spPr/>
      <dgm:t>
        <a:bodyPr/>
        <a:lstStyle/>
        <a:p>
          <a:r>
            <a:rPr lang="en-US" sz="1600" dirty="0"/>
            <a:t>sell</a:t>
          </a:r>
          <a:endParaRPr lang="el-GR" sz="1600" dirty="0"/>
        </a:p>
      </dgm:t>
    </dgm:pt>
    <dgm:pt modelId="{7832570A-E32A-41DA-A1E8-7E69CDC88A2E}" type="parTrans" cxnId="{A178EEB1-86C0-4C03-BD30-351E2C6550B0}">
      <dgm:prSet/>
      <dgm:spPr/>
      <dgm:t>
        <a:bodyPr/>
        <a:lstStyle/>
        <a:p>
          <a:endParaRPr lang="el-GR"/>
        </a:p>
      </dgm:t>
    </dgm:pt>
    <dgm:pt modelId="{3AB939DF-BB72-4242-80E7-AD14A505C983}" type="sibTrans" cxnId="{A178EEB1-86C0-4C03-BD30-351E2C6550B0}">
      <dgm:prSet/>
      <dgm:spPr/>
      <dgm:t>
        <a:bodyPr/>
        <a:lstStyle/>
        <a:p>
          <a:endParaRPr lang="el-GR"/>
        </a:p>
      </dgm:t>
    </dgm:pt>
    <dgm:pt modelId="{517E8740-3B3A-46CD-BB00-B4AD3FA45414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objectId</a:t>
          </a:r>
          <a:endParaRPr lang="el-GR" sz="1600" dirty="0"/>
        </a:p>
      </dgm:t>
    </dgm:pt>
    <dgm:pt modelId="{8F3929F2-6295-4AAF-B62E-82129AA0B484}" type="parTrans" cxnId="{5878ECAE-B4BA-4D62-84DA-5D6E038E0EC7}">
      <dgm:prSet/>
      <dgm:spPr/>
      <dgm:t>
        <a:bodyPr/>
        <a:lstStyle/>
        <a:p>
          <a:endParaRPr lang="el-GR"/>
        </a:p>
      </dgm:t>
    </dgm:pt>
    <dgm:pt modelId="{6639D4D4-E100-496E-9BE4-8014B5FDB03B}" type="sibTrans" cxnId="{5878ECAE-B4BA-4D62-84DA-5D6E038E0EC7}">
      <dgm:prSet/>
      <dgm:spPr/>
      <dgm:t>
        <a:bodyPr/>
        <a:lstStyle/>
        <a:p>
          <a:endParaRPr lang="el-GR"/>
        </a:p>
      </dgm:t>
    </dgm:pt>
    <dgm:pt modelId="{7AF4DD18-A0A7-48E5-80C2-EE6DD4A1A988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register()</a:t>
          </a:r>
          <a:endParaRPr lang="el-GR" sz="1600" dirty="0"/>
        </a:p>
      </dgm:t>
    </dgm:pt>
    <dgm:pt modelId="{E1527DD7-B4BC-4365-B4B5-675DEB7EF355}" type="parTrans" cxnId="{6E61C813-B5DA-4FD3-A45B-60C4617A407D}">
      <dgm:prSet/>
      <dgm:spPr/>
      <dgm:t>
        <a:bodyPr/>
        <a:lstStyle/>
        <a:p>
          <a:endParaRPr lang="el-GR"/>
        </a:p>
      </dgm:t>
    </dgm:pt>
    <dgm:pt modelId="{1FCCAEE4-6CC8-4D86-B4E3-BD54EB00B73B}" type="sibTrans" cxnId="{6E61C813-B5DA-4FD3-A45B-60C4617A407D}">
      <dgm:prSet/>
      <dgm:spPr/>
      <dgm:t>
        <a:bodyPr/>
        <a:lstStyle/>
        <a:p>
          <a:endParaRPr lang="el-GR"/>
        </a:p>
      </dgm:t>
    </dgm:pt>
    <dgm:pt modelId="{E5D5A84D-8B16-4014-9F0C-A6B4A6726689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view_data</a:t>
          </a:r>
          <a:r>
            <a:rPr lang="en-US" sz="1600" dirty="0"/>
            <a:t>()</a:t>
          </a:r>
          <a:endParaRPr lang="el-GR" sz="1600" dirty="0"/>
        </a:p>
      </dgm:t>
    </dgm:pt>
    <dgm:pt modelId="{D0AE54BA-2CBC-4C80-A4FB-CB5FCABBF560}" type="parTrans" cxnId="{16D77900-883A-4AEF-98D3-C40CCD56C900}">
      <dgm:prSet/>
      <dgm:spPr/>
      <dgm:t>
        <a:bodyPr/>
        <a:lstStyle/>
        <a:p>
          <a:endParaRPr lang="el-GR"/>
        </a:p>
      </dgm:t>
    </dgm:pt>
    <dgm:pt modelId="{E0212F59-FA55-42A2-A54B-C1FEF118846C}" type="sibTrans" cxnId="{16D77900-883A-4AEF-98D3-C40CCD56C900}">
      <dgm:prSet/>
      <dgm:spPr/>
      <dgm:t>
        <a:bodyPr/>
        <a:lstStyle/>
        <a:p>
          <a:endParaRPr lang="el-GR"/>
        </a:p>
      </dgm:t>
    </dgm:pt>
    <dgm:pt modelId="{B4A12037-DF0C-4E0B-9471-B293962E7A8F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search()</a:t>
          </a:r>
          <a:endParaRPr lang="el-GR" sz="1600" dirty="0"/>
        </a:p>
      </dgm:t>
    </dgm:pt>
    <dgm:pt modelId="{B9185CA9-9C96-4FD8-872E-FDC22254D55F}" type="parTrans" cxnId="{5906AEF1-FC01-45F6-B477-E549CE5AC6C3}">
      <dgm:prSet/>
      <dgm:spPr/>
      <dgm:t>
        <a:bodyPr/>
        <a:lstStyle/>
        <a:p>
          <a:endParaRPr lang="el-GR"/>
        </a:p>
      </dgm:t>
    </dgm:pt>
    <dgm:pt modelId="{FAB9E17D-45C3-429B-A175-54A781079C8B}" type="sibTrans" cxnId="{5906AEF1-FC01-45F6-B477-E549CE5AC6C3}">
      <dgm:prSet/>
      <dgm:spPr/>
      <dgm:t>
        <a:bodyPr/>
        <a:lstStyle/>
        <a:p>
          <a:endParaRPr lang="el-GR"/>
        </a:p>
      </dgm:t>
    </dgm:pt>
    <dgm:pt modelId="{9E6E9BF2-642A-42C5-8F19-1C28C4781DEF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data</a:t>
          </a:r>
          <a:endParaRPr lang="el-GR" sz="1600" dirty="0"/>
        </a:p>
      </dgm:t>
    </dgm:pt>
    <dgm:pt modelId="{BEBAA9C4-07B6-4EF6-8E9C-5C1AB2869927}" type="parTrans" cxnId="{4468CE2E-9B86-4CAD-BFA6-13C8C02C89D0}">
      <dgm:prSet/>
      <dgm:spPr/>
      <dgm:t>
        <a:bodyPr/>
        <a:lstStyle/>
        <a:p>
          <a:endParaRPr lang="el-GR"/>
        </a:p>
      </dgm:t>
    </dgm:pt>
    <dgm:pt modelId="{A5A9AA08-67A1-4EF2-8BA5-A33C3C5DD17E}" type="sibTrans" cxnId="{4468CE2E-9B86-4CAD-BFA6-13C8C02C89D0}">
      <dgm:prSet/>
      <dgm:spPr/>
      <dgm:t>
        <a:bodyPr/>
        <a:lstStyle/>
        <a:p>
          <a:endParaRPr lang="el-GR"/>
        </a:p>
      </dgm:t>
    </dgm:pt>
    <dgm:pt modelId="{9E473654-7969-4103-96A2-C425E0705069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listOfImgs</a:t>
          </a:r>
          <a:endParaRPr lang="el-GR" sz="1600" dirty="0"/>
        </a:p>
      </dgm:t>
    </dgm:pt>
    <dgm:pt modelId="{8C43227B-C80F-4F2D-A484-7B33B58C3694}" type="parTrans" cxnId="{6CD8CECA-7284-4311-B8EE-7E52D4047DDE}">
      <dgm:prSet/>
      <dgm:spPr/>
      <dgm:t>
        <a:bodyPr/>
        <a:lstStyle/>
        <a:p>
          <a:endParaRPr lang="el-GR"/>
        </a:p>
      </dgm:t>
    </dgm:pt>
    <dgm:pt modelId="{2205D3C7-966A-456D-A5C4-441419E8EA01}" type="sibTrans" cxnId="{6CD8CECA-7284-4311-B8EE-7E52D4047DDE}">
      <dgm:prSet/>
      <dgm:spPr/>
      <dgm:t>
        <a:bodyPr/>
        <a:lstStyle/>
        <a:p>
          <a:endParaRPr lang="el-GR"/>
        </a:p>
      </dgm:t>
    </dgm:pt>
    <dgm:pt modelId="{A4B5DF8A-AE1C-4406-86CD-8565E2646818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view_photos</a:t>
          </a:r>
          <a:r>
            <a:rPr lang="en-US" sz="1600" dirty="0"/>
            <a:t>()</a:t>
          </a:r>
          <a:endParaRPr lang="el-GR" sz="1600" dirty="0"/>
        </a:p>
      </dgm:t>
    </dgm:pt>
    <dgm:pt modelId="{A7754213-C83E-42D8-8152-43B80A04C592}" type="parTrans" cxnId="{3053DF74-2266-4038-9A39-110F80C1CD3B}">
      <dgm:prSet/>
      <dgm:spPr/>
      <dgm:t>
        <a:bodyPr/>
        <a:lstStyle/>
        <a:p>
          <a:endParaRPr lang="el-GR"/>
        </a:p>
      </dgm:t>
    </dgm:pt>
    <dgm:pt modelId="{59A4769D-1D38-4E1E-9944-B56380F23CC2}" type="sibTrans" cxnId="{3053DF74-2266-4038-9A39-110F80C1CD3B}">
      <dgm:prSet/>
      <dgm:spPr/>
      <dgm:t>
        <a:bodyPr/>
        <a:lstStyle/>
        <a:p>
          <a:endParaRPr lang="el-GR"/>
        </a:p>
      </dgm:t>
    </dgm:pt>
    <dgm:pt modelId="{C2D46F22-7A29-4450-A5BF-FD57244B728C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add_data</a:t>
          </a:r>
          <a:r>
            <a:rPr lang="en-US" sz="1600" dirty="0"/>
            <a:t>()</a:t>
          </a:r>
          <a:endParaRPr lang="el-GR" sz="1600" dirty="0"/>
        </a:p>
      </dgm:t>
    </dgm:pt>
    <dgm:pt modelId="{A9EBA2A2-3189-4972-92AE-493A1108D9CE}" type="parTrans" cxnId="{2DC3ACC1-981C-4378-9FCF-23C2D3FFE57D}">
      <dgm:prSet/>
      <dgm:spPr/>
      <dgm:t>
        <a:bodyPr/>
        <a:lstStyle/>
        <a:p>
          <a:endParaRPr lang="el-GR"/>
        </a:p>
      </dgm:t>
    </dgm:pt>
    <dgm:pt modelId="{729B5BB5-B2D2-4435-950C-ACBBFFF135A1}" type="sibTrans" cxnId="{2DC3ACC1-981C-4378-9FCF-23C2D3FFE57D}">
      <dgm:prSet/>
      <dgm:spPr/>
      <dgm:t>
        <a:bodyPr/>
        <a:lstStyle/>
        <a:p>
          <a:endParaRPr lang="el-GR"/>
        </a:p>
      </dgm:t>
    </dgm:pt>
    <dgm:pt modelId="{6916B113-AD05-4464-9BFC-D73046FFADDB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confirm()</a:t>
          </a:r>
          <a:endParaRPr lang="el-GR" sz="1600" dirty="0"/>
        </a:p>
      </dgm:t>
    </dgm:pt>
    <dgm:pt modelId="{74E1F6B6-6BD1-4744-B703-6D5B78933DC4}" type="parTrans" cxnId="{C0A8378A-8173-41E1-9161-CEDFEA4CEF67}">
      <dgm:prSet/>
      <dgm:spPr/>
      <dgm:t>
        <a:bodyPr/>
        <a:lstStyle/>
        <a:p>
          <a:endParaRPr lang="el-GR"/>
        </a:p>
      </dgm:t>
    </dgm:pt>
    <dgm:pt modelId="{C69E0457-326E-4798-987C-500DE526B28F}" type="sibTrans" cxnId="{C0A8378A-8173-41E1-9161-CEDFEA4CEF67}">
      <dgm:prSet/>
      <dgm:spPr/>
      <dgm:t>
        <a:bodyPr/>
        <a:lstStyle/>
        <a:p>
          <a:endParaRPr lang="el-GR"/>
        </a:p>
      </dgm:t>
    </dgm:pt>
    <dgm:pt modelId="{0C8FEC86-6295-4A17-8E16-92245B95AD26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/>
            <a:t>cancel()</a:t>
          </a:r>
          <a:endParaRPr lang="el-GR" sz="1600" dirty="0"/>
        </a:p>
      </dgm:t>
    </dgm:pt>
    <dgm:pt modelId="{C4D1B074-67CB-4E25-90B6-D4DC2FFBC51C}" type="parTrans" cxnId="{A7554896-5684-41D0-9FC6-F5F43605FC67}">
      <dgm:prSet/>
      <dgm:spPr/>
      <dgm:t>
        <a:bodyPr/>
        <a:lstStyle/>
        <a:p>
          <a:endParaRPr lang="el-GR"/>
        </a:p>
      </dgm:t>
    </dgm:pt>
    <dgm:pt modelId="{9235AE34-45FC-4B7F-8452-64B6A3402113}" type="sibTrans" cxnId="{A7554896-5684-41D0-9FC6-F5F43605FC67}">
      <dgm:prSet/>
      <dgm:spPr/>
      <dgm:t>
        <a:bodyPr/>
        <a:lstStyle/>
        <a:p>
          <a:endParaRPr lang="el-GR"/>
        </a:p>
      </dgm:t>
    </dgm:pt>
    <dgm:pt modelId="{35F8EA07-69C3-42B6-882A-C924C6F1C34A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/>
            <a:t>auction</a:t>
          </a:r>
          <a:endParaRPr lang="el-GR" sz="1600" dirty="0"/>
        </a:p>
      </dgm:t>
    </dgm:pt>
    <dgm:pt modelId="{4B0494D0-2511-4E59-80E7-08F2F03CB498}" type="parTrans" cxnId="{DD4FD1EB-B2EB-4609-A4C9-2C27EFDEA765}">
      <dgm:prSet/>
      <dgm:spPr/>
      <dgm:t>
        <a:bodyPr/>
        <a:lstStyle/>
        <a:p>
          <a:endParaRPr lang="el-GR"/>
        </a:p>
      </dgm:t>
    </dgm:pt>
    <dgm:pt modelId="{F962FD86-F7FA-42A4-BA8E-A9206E5C1065}" type="sibTrans" cxnId="{DD4FD1EB-B2EB-4609-A4C9-2C27EFDEA765}">
      <dgm:prSet/>
      <dgm:spPr/>
      <dgm:t>
        <a:bodyPr/>
        <a:lstStyle/>
        <a:p>
          <a:endParaRPr lang="el-GR"/>
        </a:p>
      </dgm:t>
    </dgm:pt>
    <dgm:pt modelId="{0321B51D-141E-4FA3-953A-8E39B4B8D749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time</a:t>
          </a:r>
          <a:endParaRPr lang="el-GR" sz="1600" dirty="0"/>
        </a:p>
      </dgm:t>
    </dgm:pt>
    <dgm:pt modelId="{A9BDCAA5-0F12-4334-89A1-7A4BBCCAF862}" type="parTrans" cxnId="{C9A3C57F-818F-495B-A9B4-492E3EDA07EA}">
      <dgm:prSet/>
      <dgm:spPr/>
      <dgm:t>
        <a:bodyPr/>
        <a:lstStyle/>
        <a:p>
          <a:endParaRPr lang="el-GR"/>
        </a:p>
      </dgm:t>
    </dgm:pt>
    <dgm:pt modelId="{1D8A3E2D-2B21-4BB7-AC41-C471CF0F0132}" type="sibTrans" cxnId="{C9A3C57F-818F-495B-A9B4-492E3EDA07EA}">
      <dgm:prSet/>
      <dgm:spPr/>
      <dgm:t>
        <a:bodyPr/>
        <a:lstStyle/>
        <a:p>
          <a:endParaRPr lang="el-GR"/>
        </a:p>
      </dgm:t>
    </dgm:pt>
    <dgm:pt modelId="{24586DC7-9CCE-48A7-9660-E3B0B6948A99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id</a:t>
          </a:r>
          <a:endParaRPr lang="el-GR" sz="1600" dirty="0"/>
        </a:p>
      </dgm:t>
    </dgm:pt>
    <dgm:pt modelId="{D9DB2E3F-4A45-46C4-A7AE-2301A55873E0}" type="parTrans" cxnId="{D01282E4-0B70-4D82-B8B7-EF89BBE4128C}">
      <dgm:prSet/>
      <dgm:spPr/>
      <dgm:t>
        <a:bodyPr/>
        <a:lstStyle/>
        <a:p>
          <a:endParaRPr lang="el-GR"/>
        </a:p>
      </dgm:t>
    </dgm:pt>
    <dgm:pt modelId="{94269BB5-D294-4AC6-8A9C-696BFF45D4FA}" type="sibTrans" cxnId="{D01282E4-0B70-4D82-B8B7-EF89BBE4128C}">
      <dgm:prSet/>
      <dgm:spPr/>
      <dgm:t>
        <a:bodyPr/>
        <a:lstStyle/>
        <a:p>
          <a:endParaRPr lang="el-GR"/>
        </a:p>
      </dgm:t>
    </dgm:pt>
    <dgm:pt modelId="{08A8DE38-B399-4F2F-88FC-9022E4BAEB9D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listen_bid</a:t>
          </a:r>
          <a:r>
            <a:rPr lang="en-US" sz="1600" dirty="0"/>
            <a:t>()</a:t>
          </a:r>
          <a:endParaRPr lang="el-GR" sz="1600" dirty="0"/>
        </a:p>
      </dgm:t>
    </dgm:pt>
    <dgm:pt modelId="{F670D1B1-79A7-4CD0-9007-1C6F2E5B8DDF}" type="parTrans" cxnId="{9886A27F-42F6-47AA-9B69-D883F34A43F9}">
      <dgm:prSet/>
      <dgm:spPr/>
      <dgm:t>
        <a:bodyPr/>
        <a:lstStyle/>
        <a:p>
          <a:endParaRPr lang="el-GR"/>
        </a:p>
      </dgm:t>
    </dgm:pt>
    <dgm:pt modelId="{8638AB87-FAE1-40AF-AACA-2AA89C9174BC}" type="sibTrans" cxnId="{9886A27F-42F6-47AA-9B69-D883F34A43F9}">
      <dgm:prSet/>
      <dgm:spPr/>
      <dgm:t>
        <a:bodyPr/>
        <a:lstStyle/>
        <a:p>
          <a:endParaRPr lang="el-GR"/>
        </a:p>
      </dgm:t>
    </dgm:pt>
    <dgm:pt modelId="{BE71AFD8-5429-46F2-BAAD-31D44D3B7B77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add_to_log</a:t>
          </a:r>
          <a:r>
            <a:rPr lang="en-US" sz="1600" dirty="0"/>
            <a:t>()</a:t>
          </a:r>
          <a:endParaRPr lang="el-GR" sz="1600" dirty="0"/>
        </a:p>
      </dgm:t>
    </dgm:pt>
    <dgm:pt modelId="{397AB3A2-FE9B-428A-9FFF-F4DD367BE858}" type="parTrans" cxnId="{BE141DA4-5960-46A0-8682-D51A11A63E0A}">
      <dgm:prSet/>
      <dgm:spPr/>
      <dgm:t>
        <a:bodyPr/>
        <a:lstStyle/>
        <a:p>
          <a:endParaRPr lang="el-GR"/>
        </a:p>
      </dgm:t>
    </dgm:pt>
    <dgm:pt modelId="{853D6734-A4CD-4105-BFE9-A4A3DB066E70}" type="sibTrans" cxnId="{BE141DA4-5960-46A0-8682-D51A11A63E0A}">
      <dgm:prSet/>
      <dgm:spPr/>
      <dgm:t>
        <a:bodyPr/>
        <a:lstStyle/>
        <a:p>
          <a:endParaRPr lang="el-GR"/>
        </a:p>
      </dgm:t>
    </dgm:pt>
    <dgm:pt modelId="{0FCFFE3E-FDA3-4AC8-820F-C0ED95C8AD48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end_auction</a:t>
          </a:r>
          <a:r>
            <a:rPr lang="en-US" sz="1600" dirty="0"/>
            <a:t>()</a:t>
          </a:r>
          <a:endParaRPr lang="el-GR" sz="1600" dirty="0"/>
        </a:p>
      </dgm:t>
    </dgm:pt>
    <dgm:pt modelId="{203FA032-72EC-47A8-9CCB-6F3F16A9FEA4}" type="parTrans" cxnId="{08ACA3B1-ECB0-492F-BD03-EB54D72E4D45}">
      <dgm:prSet/>
      <dgm:spPr/>
      <dgm:t>
        <a:bodyPr/>
        <a:lstStyle/>
        <a:p>
          <a:endParaRPr lang="el-GR"/>
        </a:p>
      </dgm:t>
    </dgm:pt>
    <dgm:pt modelId="{13213273-31AA-483A-9D8F-BCE9ABCA057A}" type="sibTrans" cxnId="{08ACA3B1-ECB0-492F-BD03-EB54D72E4D45}">
      <dgm:prSet/>
      <dgm:spPr/>
      <dgm:t>
        <a:bodyPr/>
        <a:lstStyle/>
        <a:p>
          <a:endParaRPr lang="el-GR"/>
        </a:p>
      </dgm:t>
    </dgm:pt>
    <dgm:pt modelId="{7BA7DD3F-E4E8-480F-AD31-4EFE14394DEF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deduct_reserve</a:t>
          </a:r>
          <a:r>
            <a:rPr lang="en-US" sz="1600" dirty="0"/>
            <a:t>()</a:t>
          </a:r>
          <a:endParaRPr lang="el-GR" sz="1600" dirty="0"/>
        </a:p>
      </dgm:t>
    </dgm:pt>
    <dgm:pt modelId="{4EC5F30B-7DD2-424E-AE8E-94EFCDDF091A}" type="parTrans" cxnId="{6173E761-AA06-4E60-8D49-74A58E1D69E8}">
      <dgm:prSet/>
      <dgm:spPr/>
      <dgm:t>
        <a:bodyPr/>
        <a:lstStyle/>
        <a:p>
          <a:endParaRPr lang="el-GR"/>
        </a:p>
      </dgm:t>
    </dgm:pt>
    <dgm:pt modelId="{42514AAE-F1D5-42C1-B186-3ABF456B55AE}" type="sibTrans" cxnId="{6173E761-AA06-4E60-8D49-74A58E1D69E8}">
      <dgm:prSet/>
      <dgm:spPr/>
      <dgm:t>
        <a:bodyPr/>
        <a:lstStyle/>
        <a:p>
          <a:endParaRPr lang="el-GR"/>
        </a:p>
      </dgm:t>
    </dgm:pt>
    <dgm:pt modelId="{C3C328B0-B29B-45F2-BE8F-D373714B931D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/>
            <a:t>bid</a:t>
          </a:r>
          <a:endParaRPr lang="el-GR" sz="1600" dirty="0"/>
        </a:p>
      </dgm:t>
    </dgm:pt>
    <dgm:pt modelId="{FEFC2968-5BFA-4FC2-A313-C363ED848471}" type="parTrans" cxnId="{F7AEF77C-CFCA-40AB-AC4B-725F53269DAB}">
      <dgm:prSet/>
      <dgm:spPr/>
      <dgm:t>
        <a:bodyPr/>
        <a:lstStyle/>
        <a:p>
          <a:endParaRPr lang="el-GR"/>
        </a:p>
      </dgm:t>
    </dgm:pt>
    <dgm:pt modelId="{A5A8CA50-B928-413C-BF63-447B2EFCBDEC}" type="sibTrans" cxnId="{F7AEF77C-CFCA-40AB-AC4B-725F53269DAB}">
      <dgm:prSet/>
      <dgm:spPr/>
      <dgm:t>
        <a:bodyPr/>
        <a:lstStyle/>
        <a:p>
          <a:endParaRPr lang="el-GR"/>
        </a:p>
      </dgm:t>
    </dgm:pt>
    <dgm:pt modelId="{528883FC-74DC-4A83-B397-3710E19FA86A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userId</a:t>
          </a:r>
          <a:endParaRPr lang="el-GR" sz="1600" dirty="0"/>
        </a:p>
      </dgm:t>
    </dgm:pt>
    <dgm:pt modelId="{3EF5F535-1D3F-4616-9D2E-3A681EA4FDD8}" type="parTrans" cxnId="{706EF45F-1745-4A96-8809-CE24A3EC4199}">
      <dgm:prSet/>
      <dgm:spPr/>
      <dgm:t>
        <a:bodyPr/>
        <a:lstStyle/>
        <a:p>
          <a:endParaRPr lang="el-GR"/>
        </a:p>
      </dgm:t>
    </dgm:pt>
    <dgm:pt modelId="{DB8C0788-2D56-47CC-A836-3C8568715C2C}" type="sibTrans" cxnId="{706EF45F-1745-4A96-8809-CE24A3EC4199}">
      <dgm:prSet/>
      <dgm:spPr/>
      <dgm:t>
        <a:bodyPr/>
        <a:lstStyle/>
        <a:p>
          <a:endParaRPr lang="el-GR"/>
        </a:p>
      </dgm:t>
    </dgm:pt>
    <dgm:pt modelId="{67F935A1-73DF-430A-B7D8-08D9D64563AB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auction_id</a:t>
          </a:r>
          <a:endParaRPr lang="el-GR" sz="1600" dirty="0"/>
        </a:p>
      </dgm:t>
    </dgm:pt>
    <dgm:pt modelId="{35C8E062-5C67-496B-841B-1056096BA556}" type="parTrans" cxnId="{018E23D3-EE15-42A6-B4FD-6CFB8AC4464B}">
      <dgm:prSet/>
      <dgm:spPr/>
      <dgm:t>
        <a:bodyPr/>
        <a:lstStyle/>
        <a:p>
          <a:endParaRPr lang="el-GR"/>
        </a:p>
      </dgm:t>
    </dgm:pt>
    <dgm:pt modelId="{8B5953DD-11D3-4882-8DE8-DCAC5EC39583}" type="sibTrans" cxnId="{018E23D3-EE15-42A6-B4FD-6CFB8AC4464B}">
      <dgm:prSet/>
      <dgm:spPr/>
      <dgm:t>
        <a:bodyPr/>
        <a:lstStyle/>
        <a:p>
          <a:endParaRPr lang="el-GR"/>
        </a:p>
      </dgm:t>
    </dgm:pt>
    <dgm:pt modelId="{F7C35D24-A67A-41E0-A3D3-24EC772302ED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post_bid</a:t>
          </a:r>
          <a:r>
            <a:rPr lang="en-US" sz="1600" dirty="0"/>
            <a:t>()</a:t>
          </a:r>
          <a:endParaRPr lang="el-GR" sz="1600" dirty="0"/>
        </a:p>
      </dgm:t>
    </dgm:pt>
    <dgm:pt modelId="{CD7FCF72-B5CD-4B8C-BA7F-D41EBE365608}" type="parTrans" cxnId="{75503CE5-D0AE-4D0E-ABB3-CF01117A6C51}">
      <dgm:prSet/>
      <dgm:spPr/>
      <dgm:t>
        <a:bodyPr/>
        <a:lstStyle/>
        <a:p>
          <a:endParaRPr lang="el-GR"/>
        </a:p>
      </dgm:t>
    </dgm:pt>
    <dgm:pt modelId="{A9CBE8D3-3823-4F0E-851B-3BD1105B6325}" type="sibTrans" cxnId="{75503CE5-D0AE-4D0E-ABB3-CF01117A6C51}">
      <dgm:prSet/>
      <dgm:spPr/>
      <dgm:t>
        <a:bodyPr/>
        <a:lstStyle/>
        <a:p>
          <a:endParaRPr lang="el-GR"/>
        </a:p>
      </dgm:t>
    </dgm:pt>
    <dgm:pt modelId="{0062400B-80BB-4FA4-906B-B66A221DEF3A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check_balance</a:t>
          </a:r>
          <a:r>
            <a:rPr lang="en-US" sz="1600" dirty="0"/>
            <a:t>()</a:t>
          </a:r>
          <a:endParaRPr lang="el-GR" sz="1600" dirty="0"/>
        </a:p>
      </dgm:t>
    </dgm:pt>
    <dgm:pt modelId="{33A49019-9FA2-4684-9C9F-920A14530133}" type="parTrans" cxnId="{F1EA700D-DC45-4E81-8A9F-76B20ABBF43D}">
      <dgm:prSet/>
      <dgm:spPr/>
      <dgm:t>
        <a:bodyPr/>
        <a:lstStyle/>
        <a:p>
          <a:endParaRPr lang="el-GR"/>
        </a:p>
      </dgm:t>
    </dgm:pt>
    <dgm:pt modelId="{3660646C-9596-483E-A87E-E54BE8BE13E9}" type="sibTrans" cxnId="{F1EA700D-DC45-4E81-8A9F-76B20ABBF43D}">
      <dgm:prSet/>
      <dgm:spPr/>
      <dgm:t>
        <a:bodyPr/>
        <a:lstStyle/>
        <a:p>
          <a:endParaRPr lang="el-GR"/>
        </a:p>
      </dgm:t>
    </dgm:pt>
    <dgm:pt modelId="{630FA2AA-0D62-455F-9502-643DC7E1FFF2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update_bid</a:t>
          </a:r>
          <a:r>
            <a:rPr lang="en-US" sz="1600" dirty="0"/>
            <a:t>()</a:t>
          </a:r>
          <a:endParaRPr lang="el-GR" sz="1600" dirty="0"/>
        </a:p>
      </dgm:t>
    </dgm:pt>
    <dgm:pt modelId="{EEAC9E05-4B43-4C03-9D3B-2C290B03E693}" type="parTrans" cxnId="{D9463FD5-5EBE-484A-8F77-F95281893A0D}">
      <dgm:prSet/>
      <dgm:spPr/>
      <dgm:t>
        <a:bodyPr/>
        <a:lstStyle/>
        <a:p>
          <a:endParaRPr lang="el-GR"/>
        </a:p>
      </dgm:t>
    </dgm:pt>
    <dgm:pt modelId="{5A6D3290-E90A-4842-B1B1-F299E7C57FAB}" type="sibTrans" cxnId="{D9463FD5-5EBE-484A-8F77-F95281893A0D}">
      <dgm:prSet/>
      <dgm:spPr/>
      <dgm:t>
        <a:bodyPr/>
        <a:lstStyle/>
        <a:p>
          <a:endParaRPr lang="el-GR"/>
        </a:p>
      </dgm:t>
    </dgm:pt>
    <dgm:pt modelId="{070E4FE4-6B9C-4ADF-9935-040968BB7FB3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auction_service</a:t>
          </a:r>
          <a:endParaRPr lang="el-GR" sz="1600" dirty="0"/>
        </a:p>
      </dgm:t>
    </dgm:pt>
    <dgm:pt modelId="{1D721342-CA77-4AA2-9D6A-518CD8F0E14C}" type="parTrans" cxnId="{1CFA0437-0C59-4AF4-914A-412CEC68A320}">
      <dgm:prSet/>
      <dgm:spPr/>
      <dgm:t>
        <a:bodyPr/>
        <a:lstStyle/>
        <a:p>
          <a:endParaRPr lang="el-GR"/>
        </a:p>
      </dgm:t>
    </dgm:pt>
    <dgm:pt modelId="{9F421EC5-C735-4068-BCBE-A1C9DDE15020}" type="sibTrans" cxnId="{1CFA0437-0C59-4AF4-914A-412CEC68A320}">
      <dgm:prSet/>
      <dgm:spPr/>
      <dgm:t>
        <a:bodyPr/>
        <a:lstStyle/>
        <a:p>
          <a:endParaRPr lang="el-GR"/>
        </a:p>
      </dgm:t>
    </dgm:pt>
    <dgm:pt modelId="{007C5F09-4D52-43A1-A77F-229DFBC234A3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auctionId</a:t>
          </a:r>
          <a:endParaRPr lang="el-GR" sz="1600" dirty="0"/>
        </a:p>
      </dgm:t>
    </dgm:pt>
    <dgm:pt modelId="{C3F6DDE0-E305-46F8-97F0-9D600DDF73F4}" type="parTrans" cxnId="{798F7B08-FAF4-4E7C-AB0C-7407B40A9FFB}">
      <dgm:prSet/>
      <dgm:spPr/>
      <dgm:t>
        <a:bodyPr/>
        <a:lstStyle/>
        <a:p>
          <a:endParaRPr lang="el-GR"/>
        </a:p>
      </dgm:t>
    </dgm:pt>
    <dgm:pt modelId="{B408A86B-09A2-4004-9C93-694707DBDCDA}" type="sibTrans" cxnId="{798F7B08-FAF4-4E7C-AB0C-7407B40A9FFB}">
      <dgm:prSet/>
      <dgm:spPr/>
      <dgm:t>
        <a:bodyPr/>
        <a:lstStyle/>
        <a:p>
          <a:endParaRPr lang="el-GR"/>
        </a:p>
      </dgm:t>
    </dgm:pt>
    <dgm:pt modelId="{DE279131-7DFB-43DF-B3ED-770A3F02689F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edit_auction</a:t>
          </a:r>
          <a:r>
            <a:rPr lang="en-US" sz="1600" dirty="0"/>
            <a:t>()</a:t>
          </a:r>
          <a:endParaRPr lang="el-GR" sz="1600" dirty="0"/>
        </a:p>
      </dgm:t>
    </dgm:pt>
    <dgm:pt modelId="{10165167-DF51-4C99-8A6F-7AC10ABAE71E}" type="parTrans" cxnId="{6F2BFA93-FE7A-442E-B92F-EB243F70FBD0}">
      <dgm:prSet/>
      <dgm:spPr/>
      <dgm:t>
        <a:bodyPr/>
        <a:lstStyle/>
        <a:p>
          <a:endParaRPr lang="el-GR"/>
        </a:p>
      </dgm:t>
    </dgm:pt>
    <dgm:pt modelId="{125EC878-5AF1-4BDF-AD2B-41E0DA213737}" type="sibTrans" cxnId="{6F2BFA93-FE7A-442E-B92F-EB243F70FBD0}">
      <dgm:prSet/>
      <dgm:spPr/>
      <dgm:t>
        <a:bodyPr/>
        <a:lstStyle/>
        <a:p>
          <a:endParaRPr lang="el-GR"/>
        </a:p>
      </dgm:t>
    </dgm:pt>
    <dgm:pt modelId="{D94B14B9-9502-4E26-B899-6C3F3B3D8159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delete_auction</a:t>
          </a:r>
          <a:r>
            <a:rPr lang="en-US" sz="1600" dirty="0"/>
            <a:t>()</a:t>
          </a:r>
          <a:endParaRPr lang="el-GR" sz="1600" dirty="0"/>
        </a:p>
      </dgm:t>
    </dgm:pt>
    <dgm:pt modelId="{35BF9ECA-0BCA-4F9A-A2FC-6569C263F07F}" type="parTrans" cxnId="{AEFEDBE3-DA5F-4241-80E5-A568D51B2826}">
      <dgm:prSet/>
      <dgm:spPr/>
      <dgm:t>
        <a:bodyPr/>
        <a:lstStyle/>
        <a:p>
          <a:endParaRPr lang="el-GR"/>
        </a:p>
      </dgm:t>
    </dgm:pt>
    <dgm:pt modelId="{99F805C9-3A23-4CF3-9DB4-4D48ADDB90EC}" type="sibTrans" cxnId="{AEFEDBE3-DA5F-4241-80E5-A568D51B2826}">
      <dgm:prSet/>
      <dgm:spPr/>
      <dgm:t>
        <a:bodyPr/>
        <a:lstStyle/>
        <a:p>
          <a:endParaRPr lang="el-GR"/>
        </a:p>
      </dgm:t>
    </dgm:pt>
    <dgm:pt modelId="{40CE7203-4D96-4CD4-9AAB-CE21820D240F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/>
            <a:t>credit</a:t>
          </a:r>
          <a:endParaRPr lang="el-GR" sz="1600" dirty="0"/>
        </a:p>
      </dgm:t>
    </dgm:pt>
    <dgm:pt modelId="{1BDA8007-780B-416C-8EDC-042AF779AE52}" type="parTrans" cxnId="{C3ACD0CD-C2CE-4A5E-BF87-45D217AB0875}">
      <dgm:prSet/>
      <dgm:spPr/>
      <dgm:t>
        <a:bodyPr/>
        <a:lstStyle/>
        <a:p>
          <a:endParaRPr lang="el-GR"/>
        </a:p>
      </dgm:t>
    </dgm:pt>
    <dgm:pt modelId="{010EBAD1-3F27-44ED-A4AD-68A17FF3F25D}" type="sibTrans" cxnId="{C3ACD0CD-C2CE-4A5E-BF87-45D217AB0875}">
      <dgm:prSet/>
      <dgm:spPr/>
      <dgm:t>
        <a:bodyPr/>
        <a:lstStyle/>
        <a:p>
          <a:endParaRPr lang="el-GR"/>
        </a:p>
      </dgm:t>
    </dgm:pt>
    <dgm:pt modelId="{502BA69A-4269-429F-8A79-567AE8F6B06F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view_balance</a:t>
          </a:r>
          <a:r>
            <a:rPr lang="en-US" sz="1600" dirty="0"/>
            <a:t>()</a:t>
          </a:r>
          <a:endParaRPr lang="el-GR" sz="1600" dirty="0"/>
        </a:p>
      </dgm:t>
    </dgm:pt>
    <dgm:pt modelId="{C3D0F819-3869-47C8-89B5-4484EF35CDD4}" type="parTrans" cxnId="{6CBBC57A-7835-49A2-9C3B-F192F84BD23B}">
      <dgm:prSet/>
      <dgm:spPr/>
      <dgm:t>
        <a:bodyPr/>
        <a:lstStyle/>
        <a:p>
          <a:endParaRPr lang="el-GR"/>
        </a:p>
      </dgm:t>
    </dgm:pt>
    <dgm:pt modelId="{DC28D1DD-DA2D-4891-AD37-404E633E448E}" type="sibTrans" cxnId="{6CBBC57A-7835-49A2-9C3B-F192F84BD23B}">
      <dgm:prSet/>
      <dgm:spPr/>
      <dgm:t>
        <a:bodyPr/>
        <a:lstStyle/>
        <a:p>
          <a:endParaRPr lang="el-GR"/>
        </a:p>
      </dgm:t>
    </dgm:pt>
    <dgm:pt modelId="{F1EADB81-23E3-45EA-8161-F68B0054BEDF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deduct()</a:t>
          </a:r>
          <a:endParaRPr lang="el-GR" sz="1600" dirty="0"/>
        </a:p>
      </dgm:t>
    </dgm:pt>
    <dgm:pt modelId="{B998F989-DAE1-4FD8-A13D-319440C06B5D}" type="parTrans" cxnId="{1D1AC759-51E0-494E-BC1E-4732FA485538}">
      <dgm:prSet/>
      <dgm:spPr/>
      <dgm:t>
        <a:bodyPr/>
        <a:lstStyle/>
        <a:p>
          <a:endParaRPr lang="el-GR"/>
        </a:p>
      </dgm:t>
    </dgm:pt>
    <dgm:pt modelId="{0C12A823-1E05-49DD-8879-6EFFD471CA16}" type="sibTrans" cxnId="{1D1AC759-51E0-494E-BC1E-4732FA485538}">
      <dgm:prSet/>
      <dgm:spPr/>
      <dgm:t>
        <a:bodyPr/>
        <a:lstStyle/>
        <a:p>
          <a:endParaRPr lang="el-GR"/>
        </a:p>
      </dgm:t>
    </dgm:pt>
    <dgm:pt modelId="{041DB0B7-518E-4688-A7C2-AAC10F950F5C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add</a:t>
          </a:r>
          <a:endParaRPr lang="el-GR" sz="1600" dirty="0"/>
        </a:p>
      </dgm:t>
    </dgm:pt>
    <dgm:pt modelId="{DD6C1D92-49D6-4949-8F5F-AD4416E54960}" type="parTrans" cxnId="{AE36A89A-AC77-4398-BB7F-7CDD66106D8E}">
      <dgm:prSet/>
      <dgm:spPr/>
      <dgm:t>
        <a:bodyPr/>
        <a:lstStyle/>
        <a:p>
          <a:endParaRPr lang="el-GR"/>
        </a:p>
      </dgm:t>
    </dgm:pt>
    <dgm:pt modelId="{7169A143-9810-4E15-BBD8-DC17030B9FEF}" type="sibTrans" cxnId="{AE36A89A-AC77-4398-BB7F-7CDD66106D8E}">
      <dgm:prSet/>
      <dgm:spPr/>
      <dgm:t>
        <a:bodyPr/>
        <a:lstStyle/>
        <a:p>
          <a:endParaRPr lang="el-GR"/>
        </a:p>
      </dgm:t>
    </dgm:pt>
    <dgm:pt modelId="{42506114-254A-4B6B-A051-703DBCC3C688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update_status</a:t>
          </a:r>
          <a:endParaRPr lang="el-GR" sz="1600" dirty="0"/>
        </a:p>
      </dgm:t>
    </dgm:pt>
    <dgm:pt modelId="{9EED11DF-A41E-40E7-A71A-1B2633384BE2}" type="parTrans" cxnId="{45F43A97-391F-48BB-A7D1-39F1EFAB554E}">
      <dgm:prSet/>
      <dgm:spPr/>
      <dgm:t>
        <a:bodyPr/>
        <a:lstStyle/>
        <a:p>
          <a:endParaRPr lang="el-GR"/>
        </a:p>
      </dgm:t>
    </dgm:pt>
    <dgm:pt modelId="{C1BA3BDD-BA2E-4B51-A9E6-5B759F706922}" type="sibTrans" cxnId="{45F43A97-391F-48BB-A7D1-39F1EFAB554E}">
      <dgm:prSet/>
      <dgm:spPr/>
      <dgm:t>
        <a:bodyPr/>
        <a:lstStyle/>
        <a:p>
          <a:endParaRPr lang="el-GR"/>
        </a:p>
      </dgm:t>
    </dgm:pt>
    <dgm:pt modelId="{73BCD550-5747-42EF-BF08-F6DCD1E2870B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get_status</a:t>
          </a:r>
          <a:r>
            <a:rPr lang="en-US" sz="1600" dirty="0"/>
            <a:t>()</a:t>
          </a:r>
          <a:endParaRPr lang="el-GR" sz="1600" dirty="0"/>
        </a:p>
      </dgm:t>
    </dgm:pt>
    <dgm:pt modelId="{E807B3C4-59F6-4830-AEB2-1989E80CA2C9}" type="parTrans" cxnId="{0419F7AC-35BE-48DC-8D3B-60A2C362A559}">
      <dgm:prSet/>
      <dgm:spPr/>
      <dgm:t>
        <a:bodyPr/>
        <a:lstStyle/>
        <a:p>
          <a:endParaRPr lang="el-GR"/>
        </a:p>
      </dgm:t>
    </dgm:pt>
    <dgm:pt modelId="{0CD616FA-D3F2-47FC-BEDD-1DEB8F7EB071}" type="sibTrans" cxnId="{0419F7AC-35BE-48DC-8D3B-60A2C362A559}">
      <dgm:prSet/>
      <dgm:spPr/>
      <dgm:t>
        <a:bodyPr/>
        <a:lstStyle/>
        <a:p>
          <a:endParaRPr lang="el-GR"/>
        </a:p>
      </dgm:t>
    </dgm:pt>
    <dgm:pt modelId="{9AE8484A-6394-4193-89F6-28A6DEC9343B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update_status</a:t>
          </a:r>
          <a:r>
            <a:rPr lang="en-US" sz="1600" dirty="0"/>
            <a:t>()</a:t>
          </a:r>
          <a:endParaRPr lang="el-GR" sz="1600" dirty="0"/>
        </a:p>
      </dgm:t>
    </dgm:pt>
    <dgm:pt modelId="{95CCE796-4F26-44D2-84E6-60C4669F9A20}" type="parTrans" cxnId="{5D2E3A4F-F546-4757-8974-B0678417FB2F}">
      <dgm:prSet/>
      <dgm:spPr/>
      <dgm:t>
        <a:bodyPr/>
        <a:lstStyle/>
        <a:p>
          <a:endParaRPr lang="el-GR"/>
        </a:p>
      </dgm:t>
    </dgm:pt>
    <dgm:pt modelId="{3B28E9E1-BA5B-41AD-A4A6-BCED4209946D}" type="sibTrans" cxnId="{5D2E3A4F-F546-4757-8974-B0678417FB2F}">
      <dgm:prSet/>
      <dgm:spPr/>
      <dgm:t>
        <a:bodyPr/>
        <a:lstStyle/>
        <a:p>
          <a:endParaRPr lang="el-GR"/>
        </a:p>
      </dgm:t>
    </dgm:pt>
    <dgm:pt modelId="{60ADDBD7-E5AC-42AA-9934-AEF1EC4FFA8C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/>
            <a:t>log</a:t>
          </a:r>
          <a:endParaRPr lang="el-GR" sz="1600" dirty="0"/>
        </a:p>
      </dgm:t>
    </dgm:pt>
    <dgm:pt modelId="{81EB134A-9D28-4493-AB4F-6CCA507A0EB2}" type="parTrans" cxnId="{3E534418-0775-4F7C-B1E5-C17D3D3910F0}">
      <dgm:prSet/>
      <dgm:spPr/>
      <dgm:t>
        <a:bodyPr/>
        <a:lstStyle/>
        <a:p>
          <a:endParaRPr lang="el-GR"/>
        </a:p>
      </dgm:t>
    </dgm:pt>
    <dgm:pt modelId="{978FAFE4-FFB3-4658-9B21-28F9C74BFDC6}" type="sibTrans" cxnId="{3E534418-0775-4F7C-B1E5-C17D3D3910F0}">
      <dgm:prSet/>
      <dgm:spPr/>
      <dgm:t>
        <a:bodyPr/>
        <a:lstStyle/>
        <a:p>
          <a:endParaRPr lang="el-GR"/>
        </a:p>
      </dgm:t>
    </dgm:pt>
    <dgm:pt modelId="{2CF23E52-A4BC-4782-A078-59183E6B54F1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auctionId</a:t>
          </a:r>
          <a:endParaRPr lang="el-GR" sz="1600" dirty="0"/>
        </a:p>
      </dgm:t>
    </dgm:pt>
    <dgm:pt modelId="{BF10943E-56B0-48C4-B33B-81488E8C7A29}" type="parTrans" cxnId="{7203833A-2423-4B58-8FC3-D7AFBFF1476F}">
      <dgm:prSet/>
      <dgm:spPr/>
      <dgm:t>
        <a:bodyPr/>
        <a:lstStyle/>
        <a:p>
          <a:endParaRPr lang="el-GR"/>
        </a:p>
      </dgm:t>
    </dgm:pt>
    <dgm:pt modelId="{109A77B6-F9FC-488F-9679-FC699D95A0DC}" type="sibTrans" cxnId="{7203833A-2423-4B58-8FC3-D7AFBFF1476F}">
      <dgm:prSet/>
      <dgm:spPr/>
      <dgm:t>
        <a:bodyPr/>
        <a:lstStyle/>
        <a:p>
          <a:endParaRPr lang="el-GR"/>
        </a:p>
      </dgm:t>
    </dgm:pt>
    <dgm:pt modelId="{C7B08E36-5A94-4199-92F4-52065A9E2A28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/>
            <a:t>add()</a:t>
          </a:r>
          <a:endParaRPr lang="el-GR" sz="1600" dirty="0"/>
        </a:p>
      </dgm:t>
    </dgm:pt>
    <dgm:pt modelId="{4B3F8D2B-A489-4A46-81E7-3C1FE49EFA45}" type="parTrans" cxnId="{308741DA-758C-4B6C-8EFE-AD2F2C004A4F}">
      <dgm:prSet/>
      <dgm:spPr/>
      <dgm:t>
        <a:bodyPr/>
        <a:lstStyle/>
        <a:p>
          <a:endParaRPr lang="el-GR"/>
        </a:p>
      </dgm:t>
    </dgm:pt>
    <dgm:pt modelId="{A43CF7BD-7197-4E11-B54E-7DFB1064A2CB}" type="sibTrans" cxnId="{308741DA-758C-4B6C-8EFE-AD2F2C004A4F}">
      <dgm:prSet/>
      <dgm:spPr/>
      <dgm:t>
        <a:bodyPr/>
        <a:lstStyle/>
        <a:p>
          <a:endParaRPr lang="el-GR"/>
        </a:p>
      </dgm:t>
    </dgm:pt>
    <dgm:pt modelId="{9299D68D-8A11-4FA2-8845-5AB509E8DD43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add_to_db</a:t>
          </a:r>
          <a:r>
            <a:rPr lang="en-US" sz="1600" dirty="0"/>
            <a:t>()</a:t>
          </a:r>
          <a:endParaRPr lang="el-GR" sz="1600" dirty="0"/>
        </a:p>
      </dgm:t>
    </dgm:pt>
    <dgm:pt modelId="{6020C11B-A003-4DCD-A9B7-2FBDC39C412A}" type="parTrans" cxnId="{95DE7F46-A0E7-4332-91BD-D55ABE727692}">
      <dgm:prSet/>
      <dgm:spPr/>
      <dgm:t>
        <a:bodyPr/>
        <a:lstStyle/>
        <a:p>
          <a:endParaRPr lang="el-GR"/>
        </a:p>
      </dgm:t>
    </dgm:pt>
    <dgm:pt modelId="{7137B482-A633-4718-8F14-A1C2F27C84A4}" type="sibTrans" cxnId="{95DE7F46-A0E7-4332-91BD-D55ABE727692}">
      <dgm:prSet/>
      <dgm:spPr/>
      <dgm:t>
        <a:bodyPr/>
        <a:lstStyle/>
        <a:p>
          <a:endParaRPr lang="el-GR"/>
        </a:p>
      </dgm:t>
    </dgm:pt>
    <dgm:pt modelId="{1DDD3E4C-74D0-4457-9FCB-4E492AF22495}">
      <dgm:prSet phldrT="[Text]" custT="1"/>
      <dgm:spPr/>
      <dgm:t>
        <a:bodyPr/>
        <a:lstStyle/>
        <a:p>
          <a:pPr>
            <a:buFontTx/>
            <a:buChar char="+"/>
          </a:pPr>
          <a:r>
            <a:rPr lang="en-US" sz="1600" dirty="0" err="1"/>
            <a:t>notify_user</a:t>
          </a:r>
          <a:r>
            <a:rPr lang="en-US" sz="1600" dirty="0"/>
            <a:t>()</a:t>
          </a:r>
          <a:endParaRPr lang="el-GR" sz="1600" dirty="0"/>
        </a:p>
      </dgm:t>
    </dgm:pt>
    <dgm:pt modelId="{B51C0F99-506C-46FA-BA4C-4E630536AA5D}" type="parTrans" cxnId="{C508138F-7BDC-4AC3-82EF-A790F993121A}">
      <dgm:prSet/>
      <dgm:spPr/>
      <dgm:t>
        <a:bodyPr/>
        <a:lstStyle/>
        <a:p>
          <a:endParaRPr lang="el-GR"/>
        </a:p>
      </dgm:t>
    </dgm:pt>
    <dgm:pt modelId="{E0A93FE5-C589-4D78-A413-4D1B08F4D745}" type="sibTrans" cxnId="{C508138F-7BDC-4AC3-82EF-A790F993121A}">
      <dgm:prSet/>
      <dgm:spPr/>
      <dgm:t>
        <a:bodyPr/>
        <a:lstStyle/>
        <a:p>
          <a:endParaRPr lang="el-GR"/>
        </a:p>
      </dgm:t>
    </dgm:pt>
    <dgm:pt modelId="{7704B1D4-559B-4C53-A240-35E59D4F9D45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/>
            <a:t>add(object</a:t>
          </a:r>
          <a:endParaRPr lang="el-GR" sz="1600" dirty="0"/>
        </a:p>
      </dgm:t>
    </dgm:pt>
    <dgm:pt modelId="{37A9739F-253D-4932-81D8-80E1C86E01CE}" type="parTrans" cxnId="{0CD81300-1A9E-4C78-9848-11AF4253395E}">
      <dgm:prSet/>
      <dgm:spPr/>
      <dgm:t>
        <a:bodyPr/>
        <a:lstStyle/>
        <a:p>
          <a:endParaRPr lang="el-GR"/>
        </a:p>
      </dgm:t>
    </dgm:pt>
    <dgm:pt modelId="{B72C4DB2-9267-456A-8F47-297FCD8C9B36}" type="sibTrans" cxnId="{0CD81300-1A9E-4C78-9848-11AF4253395E}">
      <dgm:prSet/>
      <dgm:spPr/>
      <dgm:t>
        <a:bodyPr/>
        <a:lstStyle/>
        <a:p>
          <a:endParaRPr lang="el-GR"/>
        </a:p>
      </dgm:t>
    </dgm:pt>
    <dgm:pt modelId="{266359BA-B441-45B7-8D5F-DB11967D0045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findhighestbid</a:t>
          </a:r>
          <a:r>
            <a:rPr lang="en-US" sz="1600" dirty="0"/>
            <a:t>()</a:t>
          </a:r>
          <a:endParaRPr lang="el-GR" sz="1600" dirty="0"/>
        </a:p>
      </dgm:t>
    </dgm:pt>
    <dgm:pt modelId="{A9D8A399-9DA1-437E-8645-DADACAA089BF}" type="parTrans" cxnId="{C8130442-ED01-45AD-8985-AEB7E2B23CA1}">
      <dgm:prSet/>
      <dgm:spPr/>
      <dgm:t>
        <a:bodyPr/>
        <a:lstStyle/>
        <a:p>
          <a:endParaRPr lang="el-GR"/>
        </a:p>
      </dgm:t>
    </dgm:pt>
    <dgm:pt modelId="{12997082-F004-42DE-BDB1-D1B86AD1AEAE}" type="sibTrans" cxnId="{C8130442-ED01-45AD-8985-AEB7E2B23CA1}">
      <dgm:prSet/>
      <dgm:spPr/>
      <dgm:t>
        <a:bodyPr/>
        <a:lstStyle/>
        <a:p>
          <a:endParaRPr lang="el-GR"/>
        </a:p>
      </dgm:t>
    </dgm:pt>
    <dgm:pt modelId="{DBE3E576-DEF6-4F13-B452-47FAFD0D9FFF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600" dirty="0" err="1"/>
            <a:t>notifyUser</a:t>
          </a:r>
          <a:r>
            <a:rPr lang="en-US" sz="1600" dirty="0"/>
            <a:t>()</a:t>
          </a:r>
          <a:endParaRPr lang="el-GR" sz="1600" dirty="0"/>
        </a:p>
      </dgm:t>
    </dgm:pt>
    <dgm:pt modelId="{5CEDC50E-6730-4740-BCBE-BDAF81DD4558}" type="parTrans" cxnId="{80B570EB-944F-46D9-9C04-BBD219C29ED8}">
      <dgm:prSet/>
      <dgm:spPr/>
      <dgm:t>
        <a:bodyPr/>
        <a:lstStyle/>
        <a:p>
          <a:endParaRPr lang="el-GR"/>
        </a:p>
      </dgm:t>
    </dgm:pt>
    <dgm:pt modelId="{ADE2C496-BCDE-497B-B960-1071055835C2}" type="sibTrans" cxnId="{80B570EB-944F-46D9-9C04-BBD219C29ED8}">
      <dgm:prSet/>
      <dgm:spPr/>
      <dgm:t>
        <a:bodyPr/>
        <a:lstStyle/>
        <a:p>
          <a:endParaRPr lang="el-GR"/>
        </a:p>
      </dgm:t>
    </dgm:pt>
    <dgm:pt modelId="{A0CDEFE3-8FFE-430A-A383-080BB8C21ED6}" type="pres">
      <dgm:prSet presAssocID="{158E7F10-1CDA-4C71-8BCF-0A44165A7937}" presName="Name0" presStyleCnt="0">
        <dgm:presLayoutVars>
          <dgm:dir/>
          <dgm:animLvl val="lvl"/>
          <dgm:resizeHandles val="exact"/>
        </dgm:presLayoutVars>
      </dgm:prSet>
      <dgm:spPr/>
    </dgm:pt>
    <dgm:pt modelId="{38C32928-26FE-4A0F-AEBA-D3DC2929D885}" type="pres">
      <dgm:prSet presAssocID="{8B5B65C3-9AEF-4C94-8637-968ECCF6F3B2}" presName="composite" presStyleCnt="0"/>
      <dgm:spPr/>
    </dgm:pt>
    <dgm:pt modelId="{A20D4709-AA5E-48ED-82C3-0C8F3F35AD7F}" type="pres">
      <dgm:prSet presAssocID="{8B5B65C3-9AEF-4C94-8637-968ECCF6F3B2}" presName="parTx" presStyleLbl="alignNode1" presStyleIdx="0" presStyleCnt="9" custLinFactY="-200000" custLinFactNeighborX="-1294" custLinFactNeighborY="-220983">
        <dgm:presLayoutVars>
          <dgm:chMax val="0"/>
          <dgm:chPref val="0"/>
          <dgm:bulletEnabled val="1"/>
        </dgm:presLayoutVars>
      </dgm:prSet>
      <dgm:spPr/>
    </dgm:pt>
    <dgm:pt modelId="{C5425F2A-62FC-4CA4-B62D-7911D5A5D0FF}" type="pres">
      <dgm:prSet presAssocID="{8B5B65C3-9AEF-4C94-8637-968ECCF6F3B2}" presName="desTx" presStyleLbl="alignAccFollowNode1" presStyleIdx="0" presStyleCnt="9" custLinFactNeighborX="-1294" custLinFactNeighborY="-77046">
        <dgm:presLayoutVars>
          <dgm:bulletEnabled val="1"/>
        </dgm:presLayoutVars>
      </dgm:prSet>
      <dgm:spPr/>
    </dgm:pt>
    <dgm:pt modelId="{7898DC7C-19AA-4012-B639-6179AB2366AB}" type="pres">
      <dgm:prSet presAssocID="{34CD9E3C-D29B-44ED-8407-CDC5FD4F0B0B}" presName="space" presStyleCnt="0"/>
      <dgm:spPr/>
    </dgm:pt>
    <dgm:pt modelId="{5B265F5D-1109-4501-A692-01DE19610D5A}" type="pres">
      <dgm:prSet presAssocID="{C250BEAC-5B90-413A-BA34-53971D1FA7A1}" presName="composite" presStyleCnt="0"/>
      <dgm:spPr/>
    </dgm:pt>
    <dgm:pt modelId="{BCC9D033-A5B9-4C45-8099-C3659E139DA2}" type="pres">
      <dgm:prSet presAssocID="{C250BEAC-5B90-413A-BA34-53971D1FA7A1}" presName="parTx" presStyleLbl="alignNode1" presStyleIdx="1" presStyleCnt="9" custLinFactX="-15294" custLinFactY="100000" custLinFactNeighborX="-100000" custLinFactNeighborY="160296">
        <dgm:presLayoutVars>
          <dgm:chMax val="0"/>
          <dgm:chPref val="0"/>
          <dgm:bulletEnabled val="1"/>
        </dgm:presLayoutVars>
      </dgm:prSet>
      <dgm:spPr/>
    </dgm:pt>
    <dgm:pt modelId="{252D4213-B4B1-4D38-8BCF-619A472C0DA7}" type="pres">
      <dgm:prSet presAssocID="{C250BEAC-5B90-413A-BA34-53971D1FA7A1}" presName="desTx" presStyleLbl="alignAccFollowNode1" presStyleIdx="1" presStyleCnt="9" custLinFactX="-15294" custLinFactNeighborX="-100000" custLinFactNeighborY="47638">
        <dgm:presLayoutVars>
          <dgm:bulletEnabled val="1"/>
        </dgm:presLayoutVars>
      </dgm:prSet>
      <dgm:spPr/>
    </dgm:pt>
    <dgm:pt modelId="{8F57675B-95F0-4A9C-9567-B5398E1D153C}" type="pres">
      <dgm:prSet presAssocID="{D0A6D217-61BB-45BE-BDC3-A6F59AE4667E}" presName="space" presStyleCnt="0"/>
      <dgm:spPr/>
    </dgm:pt>
    <dgm:pt modelId="{FDC671DB-0B73-4CF1-B371-836818094537}" type="pres">
      <dgm:prSet presAssocID="{BCE6A103-8D2F-428F-BFE1-C0A43DF8098D}" presName="composite" presStyleCnt="0"/>
      <dgm:spPr/>
    </dgm:pt>
    <dgm:pt modelId="{19DB2D9A-E70E-452D-BDB6-936E5D819247}" type="pres">
      <dgm:prSet presAssocID="{BCE6A103-8D2F-428F-BFE1-C0A43DF8098D}" presName="parTx" presStyleLbl="alignNode1" presStyleIdx="2" presStyleCnt="9" custLinFactY="-200000" custLinFactNeighborX="-84279" custLinFactNeighborY="-222451">
        <dgm:presLayoutVars>
          <dgm:chMax val="0"/>
          <dgm:chPref val="0"/>
          <dgm:bulletEnabled val="1"/>
        </dgm:presLayoutVars>
      </dgm:prSet>
      <dgm:spPr/>
    </dgm:pt>
    <dgm:pt modelId="{3C0E56FE-BEFB-4B93-A22D-DB1F24FC7A2F}" type="pres">
      <dgm:prSet presAssocID="{BCE6A103-8D2F-428F-BFE1-C0A43DF8098D}" presName="desTx" presStyleLbl="alignAccFollowNode1" presStyleIdx="2" presStyleCnt="9" custLinFactNeighborX="-84279" custLinFactNeighborY="-77315">
        <dgm:presLayoutVars>
          <dgm:bulletEnabled val="1"/>
        </dgm:presLayoutVars>
      </dgm:prSet>
      <dgm:spPr/>
    </dgm:pt>
    <dgm:pt modelId="{B22068B8-975B-484A-8B0C-7448CCDB0AFD}" type="pres">
      <dgm:prSet presAssocID="{3AB939DF-BB72-4242-80E7-AD14A505C983}" presName="space" presStyleCnt="0"/>
      <dgm:spPr/>
    </dgm:pt>
    <dgm:pt modelId="{17FBB3FE-6090-4415-B64C-315A78C2D402}" type="pres">
      <dgm:prSet presAssocID="{35F8EA07-69C3-42B6-882A-C924C6F1C34A}" presName="composite" presStyleCnt="0"/>
      <dgm:spPr/>
    </dgm:pt>
    <dgm:pt modelId="{0ABAC45E-AC5E-46AE-828C-ED8CC4B526B8}" type="pres">
      <dgm:prSet presAssocID="{35F8EA07-69C3-42B6-882A-C924C6F1C34A}" presName="parTx" presStyleLbl="alignNode1" presStyleIdx="3" presStyleCnt="9" custLinFactX="-96651" custLinFactY="100000" custLinFactNeighborX="-100000" custLinFactNeighborY="156924">
        <dgm:presLayoutVars>
          <dgm:chMax val="0"/>
          <dgm:chPref val="0"/>
          <dgm:bulletEnabled val="1"/>
        </dgm:presLayoutVars>
      </dgm:prSet>
      <dgm:spPr/>
    </dgm:pt>
    <dgm:pt modelId="{A52B27FC-FB65-410D-BCEB-81D85885F3E7}" type="pres">
      <dgm:prSet presAssocID="{35F8EA07-69C3-42B6-882A-C924C6F1C34A}" presName="desTx" presStyleLbl="alignAccFollowNode1" presStyleIdx="3" presStyleCnt="9" custLinFactX="-96651" custLinFactNeighborX="-100000" custLinFactNeighborY="47021">
        <dgm:presLayoutVars>
          <dgm:bulletEnabled val="1"/>
        </dgm:presLayoutVars>
      </dgm:prSet>
      <dgm:spPr/>
    </dgm:pt>
    <dgm:pt modelId="{7DC66833-7D04-4DF3-B378-43AFD8BA7B00}" type="pres">
      <dgm:prSet presAssocID="{F962FD86-F7FA-42A4-BA8E-A9206E5C1065}" presName="space" presStyleCnt="0"/>
      <dgm:spPr/>
    </dgm:pt>
    <dgm:pt modelId="{AE568831-2426-4816-91C6-4385670B9630}" type="pres">
      <dgm:prSet presAssocID="{C3C328B0-B29B-45F2-BE8F-D373714B931D}" presName="composite" presStyleCnt="0"/>
      <dgm:spPr/>
    </dgm:pt>
    <dgm:pt modelId="{7ECBBF26-AA9F-4A95-9087-3D4E2DBBD5D0}" type="pres">
      <dgm:prSet presAssocID="{C3C328B0-B29B-45F2-BE8F-D373714B931D}" presName="parTx" presStyleLbl="alignNode1" presStyleIdx="4" presStyleCnt="9" custLinFactX="-58833" custLinFactY="-200000" custLinFactNeighborX="-100000" custLinFactNeighborY="-222451">
        <dgm:presLayoutVars>
          <dgm:chMax val="0"/>
          <dgm:chPref val="0"/>
          <dgm:bulletEnabled val="1"/>
        </dgm:presLayoutVars>
      </dgm:prSet>
      <dgm:spPr/>
    </dgm:pt>
    <dgm:pt modelId="{5A364DC4-9678-45E9-A09A-9244AD8323F8}" type="pres">
      <dgm:prSet presAssocID="{C3C328B0-B29B-45F2-BE8F-D373714B931D}" presName="desTx" presStyleLbl="alignAccFollowNode1" presStyleIdx="4" presStyleCnt="9" custLinFactX="-58833" custLinFactNeighborX="-100000" custLinFactNeighborY="-77315">
        <dgm:presLayoutVars>
          <dgm:bulletEnabled val="1"/>
        </dgm:presLayoutVars>
      </dgm:prSet>
      <dgm:spPr/>
    </dgm:pt>
    <dgm:pt modelId="{E2F7382A-5DEA-4AB8-A034-754419449C21}" type="pres">
      <dgm:prSet presAssocID="{A5A8CA50-B928-413C-BF63-447B2EFCBDEC}" presName="space" presStyleCnt="0"/>
      <dgm:spPr/>
    </dgm:pt>
    <dgm:pt modelId="{540A0594-2A55-42C5-8477-19D8E58E7852}" type="pres">
      <dgm:prSet presAssocID="{070E4FE4-6B9C-4ADF-9935-040968BB7FB3}" presName="composite" presStyleCnt="0"/>
      <dgm:spPr/>
    </dgm:pt>
    <dgm:pt modelId="{FF99D2D6-F879-4AE9-9B55-D81E3790A693}" type="pres">
      <dgm:prSet presAssocID="{070E4FE4-6B9C-4ADF-9935-040968BB7FB3}" presName="parTx" presStyleLbl="alignNode1" presStyleIdx="5" presStyleCnt="9" custScaleX="117975" custLinFactX="-100000" custLinFactY="100000" custLinFactNeighborX="-172286" custLinFactNeighborY="159257">
        <dgm:presLayoutVars>
          <dgm:chMax val="0"/>
          <dgm:chPref val="0"/>
          <dgm:bulletEnabled val="1"/>
        </dgm:presLayoutVars>
      </dgm:prSet>
      <dgm:spPr/>
    </dgm:pt>
    <dgm:pt modelId="{AB40AD6F-FFA9-4268-A08D-B5137441584D}" type="pres">
      <dgm:prSet presAssocID="{070E4FE4-6B9C-4ADF-9935-040968BB7FB3}" presName="desTx" presStyleLbl="alignAccFollowNode1" presStyleIdx="5" presStyleCnt="9" custScaleX="117284" custScaleY="93542" custLinFactX="-100000" custLinFactNeighborX="-172286" custLinFactNeighborY="46919">
        <dgm:presLayoutVars>
          <dgm:bulletEnabled val="1"/>
        </dgm:presLayoutVars>
      </dgm:prSet>
      <dgm:spPr/>
    </dgm:pt>
    <dgm:pt modelId="{2CEF5981-2B20-4239-9A40-E5277ECE056A}" type="pres">
      <dgm:prSet presAssocID="{9F421EC5-C735-4068-BCBE-A1C9DDE15020}" presName="space" presStyleCnt="0"/>
      <dgm:spPr/>
    </dgm:pt>
    <dgm:pt modelId="{B4F7B758-0D48-4D29-949D-0DAAA9515BAB}" type="pres">
      <dgm:prSet presAssocID="{40CE7203-4D96-4CD4-9AAB-CE21820D240F}" presName="composite" presStyleCnt="0"/>
      <dgm:spPr/>
    </dgm:pt>
    <dgm:pt modelId="{7DB22EAD-5D3B-4C1E-A716-6FAA0FC8C89D}" type="pres">
      <dgm:prSet presAssocID="{40CE7203-4D96-4CD4-9AAB-CE21820D240F}" presName="parTx" presStyleLbl="alignNode1" presStyleIdx="6" presStyleCnt="9" custLinFactX="-100000" custLinFactY="-200000" custLinFactNeighborX="-138265" custLinFactNeighborY="-222451">
        <dgm:presLayoutVars>
          <dgm:chMax val="0"/>
          <dgm:chPref val="0"/>
          <dgm:bulletEnabled val="1"/>
        </dgm:presLayoutVars>
      </dgm:prSet>
      <dgm:spPr/>
    </dgm:pt>
    <dgm:pt modelId="{97932C11-082A-435D-8610-A703C2202DB3}" type="pres">
      <dgm:prSet presAssocID="{40CE7203-4D96-4CD4-9AAB-CE21820D240F}" presName="desTx" presStyleLbl="alignAccFollowNode1" presStyleIdx="6" presStyleCnt="9" custLinFactX="-100000" custLinFactNeighborX="-138265" custLinFactNeighborY="-79379">
        <dgm:presLayoutVars>
          <dgm:bulletEnabled val="1"/>
        </dgm:presLayoutVars>
      </dgm:prSet>
      <dgm:spPr/>
    </dgm:pt>
    <dgm:pt modelId="{8D6D827D-6E96-4AC8-BF49-3411982AD808}" type="pres">
      <dgm:prSet presAssocID="{010EBAD1-3F27-44ED-A4AD-68A17FF3F25D}" presName="space" presStyleCnt="0"/>
      <dgm:spPr/>
    </dgm:pt>
    <dgm:pt modelId="{56FE91F3-331C-43F7-B703-9474E6036793}" type="pres">
      <dgm:prSet presAssocID="{42506114-254A-4B6B-A051-703DBCC3C688}" presName="composite" presStyleCnt="0"/>
      <dgm:spPr/>
    </dgm:pt>
    <dgm:pt modelId="{1784BB67-714F-42BE-B961-C72265596E3C}" type="pres">
      <dgm:prSet presAssocID="{42506114-254A-4B6B-A051-703DBCC3C688}" presName="parTx" presStyleLbl="alignNode1" presStyleIdx="7" presStyleCnt="9" custLinFactX="-152265" custLinFactY="100000" custLinFactNeighborX="-200000" custLinFactNeighborY="148272">
        <dgm:presLayoutVars>
          <dgm:chMax val="0"/>
          <dgm:chPref val="0"/>
          <dgm:bulletEnabled val="1"/>
        </dgm:presLayoutVars>
      </dgm:prSet>
      <dgm:spPr/>
    </dgm:pt>
    <dgm:pt modelId="{52E36A2B-1670-4288-9B81-8CA94745F26C}" type="pres">
      <dgm:prSet presAssocID="{42506114-254A-4B6B-A051-703DBCC3C688}" presName="desTx" presStyleLbl="alignAccFollowNode1" presStyleIdx="7" presStyleCnt="9" custLinFactX="-152265" custLinFactNeighborX="-200000" custLinFactNeighborY="45438">
        <dgm:presLayoutVars>
          <dgm:bulletEnabled val="1"/>
        </dgm:presLayoutVars>
      </dgm:prSet>
      <dgm:spPr/>
    </dgm:pt>
    <dgm:pt modelId="{1729F7AB-1DB5-4CCC-A43C-98F49F5CD5B5}" type="pres">
      <dgm:prSet presAssocID="{C1BA3BDD-BA2E-4B51-A9E6-5B759F706922}" presName="space" presStyleCnt="0"/>
      <dgm:spPr/>
    </dgm:pt>
    <dgm:pt modelId="{7A7D1784-8C3E-4B3E-B698-E9939E1EBC46}" type="pres">
      <dgm:prSet presAssocID="{60ADDBD7-E5AC-42AA-9934-AEF1EC4FFA8C}" presName="composite" presStyleCnt="0"/>
      <dgm:spPr/>
    </dgm:pt>
    <dgm:pt modelId="{01701E6A-269A-46BC-B383-3191BB0A125C}" type="pres">
      <dgm:prSet presAssocID="{60ADDBD7-E5AC-42AA-9934-AEF1EC4FFA8C}" presName="parTx" presStyleLbl="alignNode1" presStyleIdx="8" presStyleCnt="9" custLinFactX="-121989" custLinFactY="100000" custLinFactNeighborX="-200000" custLinFactNeighborY="125814">
        <dgm:presLayoutVars>
          <dgm:chMax val="0"/>
          <dgm:chPref val="0"/>
          <dgm:bulletEnabled val="1"/>
        </dgm:presLayoutVars>
      </dgm:prSet>
      <dgm:spPr/>
    </dgm:pt>
    <dgm:pt modelId="{953EB8AC-5A62-475F-97DD-2DC1EA6B0C74}" type="pres">
      <dgm:prSet presAssocID="{60ADDBD7-E5AC-42AA-9934-AEF1EC4FFA8C}" presName="desTx" presStyleLbl="alignAccFollowNode1" presStyleIdx="8" presStyleCnt="9" custLinFactX="-121989" custLinFactNeighborX="-200000" custLinFactNeighborY="41327">
        <dgm:presLayoutVars>
          <dgm:bulletEnabled val="1"/>
        </dgm:presLayoutVars>
      </dgm:prSet>
      <dgm:spPr/>
    </dgm:pt>
  </dgm:ptLst>
  <dgm:cxnLst>
    <dgm:cxn modelId="{0CD81300-1A9E-4C78-9848-11AF4253395E}" srcId="{070E4FE4-6B9C-4ADF-9935-040968BB7FB3}" destId="{7704B1D4-559B-4C53-A240-35E59D4F9D45}" srcOrd="3" destOrd="0" parTransId="{37A9739F-253D-4932-81D8-80E1C86E01CE}" sibTransId="{B72C4DB2-9267-456A-8F47-297FCD8C9B36}"/>
    <dgm:cxn modelId="{16D77900-883A-4AEF-98D3-C40CCD56C900}" srcId="{C250BEAC-5B90-413A-BA34-53971D1FA7A1}" destId="{E5D5A84D-8B16-4014-9F0C-A6B4A6726689}" srcOrd="4" destOrd="0" parTransId="{D0AE54BA-2CBC-4C80-A4FB-CB5FCABBF560}" sibTransId="{E0212F59-FA55-42A2-A54B-C1FEF118846C}"/>
    <dgm:cxn modelId="{A0DA7407-E246-4507-B6F3-B4EFE1AD1206}" type="presOf" srcId="{0321B51D-141E-4FA3-953A-8E39B4B8D749}" destId="{A52B27FC-FB65-410D-BCEB-81D85885F3E7}" srcOrd="0" destOrd="0" presId="urn:microsoft.com/office/officeart/2005/8/layout/hList1"/>
    <dgm:cxn modelId="{6A5BED07-418C-45F4-9FEF-60DD3E352434}" type="presOf" srcId="{041DB0B7-518E-4688-A7C2-AAC10F950F5C}" destId="{97932C11-082A-435D-8610-A703C2202DB3}" srcOrd="0" destOrd="2" presId="urn:microsoft.com/office/officeart/2005/8/layout/hList1"/>
    <dgm:cxn modelId="{798F7B08-FAF4-4E7C-AB0C-7407B40A9FFB}" srcId="{070E4FE4-6B9C-4ADF-9935-040968BB7FB3}" destId="{007C5F09-4D52-43A1-A77F-229DFBC234A3}" srcOrd="0" destOrd="0" parTransId="{C3F6DDE0-E305-46F8-97F0-9D600DDF73F4}" sibTransId="{B408A86B-09A2-4004-9C93-694707DBDCDA}"/>
    <dgm:cxn modelId="{F092DD0A-6EFB-4545-A583-AAFFA6216357}" type="presOf" srcId="{A4B5DF8A-AE1C-4406-86CD-8565E2646818}" destId="{252D4213-B4B1-4D38-8BCF-619A472C0DA7}" srcOrd="0" destOrd="6" presId="urn:microsoft.com/office/officeart/2005/8/layout/hList1"/>
    <dgm:cxn modelId="{9C08EA0C-A986-4DD3-861C-0D590BB58117}" type="presOf" srcId="{1DDD3E4C-74D0-4457-9FCB-4E492AF22495}" destId="{52E36A2B-1670-4288-9B81-8CA94745F26C}" srcOrd="0" destOrd="2" presId="urn:microsoft.com/office/officeart/2005/8/layout/hList1"/>
    <dgm:cxn modelId="{F1EA700D-DC45-4E81-8A9F-76B20ABBF43D}" srcId="{C3C328B0-B29B-45F2-BE8F-D373714B931D}" destId="{0062400B-80BB-4FA4-906B-B66A221DEF3A}" srcOrd="3" destOrd="0" parTransId="{33A49019-9FA2-4684-9C9F-920A14530133}" sibTransId="{3660646C-9596-483E-A87E-E54BE8BE13E9}"/>
    <dgm:cxn modelId="{3CD8690E-1543-47E4-93B0-74E757F4B4F7}" type="presOf" srcId="{7AF4DD18-A0A7-48E5-80C2-EE6DD4A1A988}" destId="{C5425F2A-62FC-4CA4-B62D-7911D5A5D0FF}" srcOrd="0" destOrd="1" presId="urn:microsoft.com/office/officeart/2005/8/layout/hList1"/>
    <dgm:cxn modelId="{82B5930E-12A6-4230-AE90-E21B329829C4}" type="presOf" srcId="{9AE8484A-6394-4193-89F6-28A6DEC9343B}" destId="{52E36A2B-1670-4288-9B81-8CA94745F26C}" srcOrd="0" destOrd="1" presId="urn:microsoft.com/office/officeart/2005/8/layout/hList1"/>
    <dgm:cxn modelId="{16E13212-2D4A-465D-AE17-D76EDB150B7D}" type="presOf" srcId="{8B5B65C3-9AEF-4C94-8637-968ECCF6F3B2}" destId="{A20D4709-AA5E-48ED-82C3-0C8F3F35AD7F}" srcOrd="0" destOrd="0" presId="urn:microsoft.com/office/officeart/2005/8/layout/hList1"/>
    <dgm:cxn modelId="{6E61C813-B5DA-4FD3-A45B-60C4617A407D}" srcId="{8B5B65C3-9AEF-4C94-8637-968ECCF6F3B2}" destId="{7AF4DD18-A0A7-48E5-80C2-EE6DD4A1A988}" srcOrd="1" destOrd="0" parTransId="{E1527DD7-B4BC-4365-B4B5-675DEB7EF355}" sibTransId="{1FCCAEE4-6CC8-4D86-B4E3-BD54EB00B73B}"/>
    <dgm:cxn modelId="{D7FF3B18-E2BD-4614-B998-923956750756}" type="presOf" srcId="{CDDFE99E-59CE-4EF6-B0DE-AB5D5A11C23B}" destId="{252D4213-B4B1-4D38-8BCF-619A472C0DA7}" srcOrd="0" destOrd="0" presId="urn:microsoft.com/office/officeart/2005/8/layout/hList1"/>
    <dgm:cxn modelId="{3E534418-0775-4F7C-B1E5-C17D3D3910F0}" srcId="{158E7F10-1CDA-4C71-8BCF-0A44165A7937}" destId="{60ADDBD7-E5AC-42AA-9934-AEF1EC4FFA8C}" srcOrd="8" destOrd="0" parTransId="{81EB134A-9D28-4493-AB4F-6CCA507A0EB2}" sibTransId="{978FAFE4-FFB3-4658-9B21-28F9C74BFDC6}"/>
    <dgm:cxn modelId="{6E8D6C1A-4814-447E-8574-B32E74DCE77F}" type="presOf" srcId="{35F8EA07-69C3-42B6-882A-C924C6F1C34A}" destId="{0ABAC45E-AC5E-46AE-828C-ED8CC4B526B8}" srcOrd="0" destOrd="0" presId="urn:microsoft.com/office/officeart/2005/8/layout/hList1"/>
    <dgm:cxn modelId="{72D1561F-8FF0-40DE-83A8-4D3314227A68}" type="presOf" srcId="{C250BEAC-5B90-413A-BA34-53971D1FA7A1}" destId="{BCC9D033-A5B9-4C45-8099-C3659E139DA2}" srcOrd="0" destOrd="0" presId="urn:microsoft.com/office/officeart/2005/8/layout/hList1"/>
    <dgm:cxn modelId="{AE8AD121-829D-4C7B-B392-2A43CB8C6172}" type="presOf" srcId="{007C5F09-4D52-43A1-A77F-229DFBC234A3}" destId="{AB40AD6F-FFA9-4268-A08D-B5137441584D}" srcOrd="0" destOrd="0" presId="urn:microsoft.com/office/officeart/2005/8/layout/hList1"/>
    <dgm:cxn modelId="{4468CE2E-9B86-4CAD-BFA6-13C8C02C89D0}" srcId="{C250BEAC-5B90-413A-BA34-53971D1FA7A1}" destId="{9E6E9BF2-642A-42C5-8F19-1C28C4781DEF}" srcOrd="1" destOrd="0" parTransId="{BEBAA9C4-07B6-4EF6-8E9C-5C1AB2869927}" sibTransId="{A5A9AA08-67A1-4EF2-8BA5-A33C3C5DD17E}"/>
    <dgm:cxn modelId="{34FB2434-A47F-4A87-BBA6-1DE64AA91D65}" type="presOf" srcId="{158E7F10-1CDA-4C71-8BCF-0A44165A7937}" destId="{A0CDEFE3-8FFE-430A-A383-080BB8C21ED6}" srcOrd="0" destOrd="0" presId="urn:microsoft.com/office/officeart/2005/8/layout/hList1"/>
    <dgm:cxn modelId="{8600D134-7407-45BF-992D-52923853AD69}" type="presOf" srcId="{BE71AFD8-5429-46F2-BAAD-31D44D3B7B77}" destId="{A52B27FC-FB65-410D-BCEB-81D85885F3E7}" srcOrd="0" destOrd="3" presId="urn:microsoft.com/office/officeart/2005/8/layout/hList1"/>
    <dgm:cxn modelId="{4BAF7335-CD68-4867-A697-B58BB9F0DBA6}" srcId="{158E7F10-1CDA-4C71-8BCF-0A44165A7937}" destId="{C250BEAC-5B90-413A-BA34-53971D1FA7A1}" srcOrd="1" destOrd="0" parTransId="{28E4013A-FBB3-4232-8A5B-96C03A3CAEF8}" sibTransId="{D0A6D217-61BB-45BE-BDC3-A6F59AE4667E}"/>
    <dgm:cxn modelId="{1CFA0437-0C59-4AF4-914A-412CEC68A320}" srcId="{158E7F10-1CDA-4C71-8BCF-0A44165A7937}" destId="{070E4FE4-6B9C-4ADF-9935-040968BB7FB3}" srcOrd="5" destOrd="0" parTransId="{1D721342-CA77-4AA2-9D6A-518CD8F0E14C}" sibTransId="{9F421EC5-C735-4068-BCBE-A1C9DDE15020}"/>
    <dgm:cxn modelId="{F7897139-73F7-439A-A75B-143EBECC7740}" type="presOf" srcId="{42506114-254A-4B6B-A051-703DBCC3C688}" destId="{1784BB67-714F-42BE-B961-C72265596E3C}" srcOrd="0" destOrd="0" presId="urn:microsoft.com/office/officeart/2005/8/layout/hList1"/>
    <dgm:cxn modelId="{7203833A-2423-4B58-8FC3-D7AFBFF1476F}" srcId="{60ADDBD7-E5AC-42AA-9934-AEF1EC4FFA8C}" destId="{2CF23E52-A4BC-4782-A078-59183E6B54F1}" srcOrd="0" destOrd="0" parTransId="{BF10943E-56B0-48C4-B33B-81488E8C7A29}" sibTransId="{109A77B6-F9FC-488F-9679-FC699D95A0DC}"/>
    <dgm:cxn modelId="{8EC2EC3F-4738-48C1-9C16-16621B4007EF}" type="presOf" srcId="{0C8FEC86-6295-4A17-8E16-92245B95AD26}" destId="{3C0E56FE-BEFB-4B93-A22D-DB1F24FC7A2F}" srcOrd="0" destOrd="3" presId="urn:microsoft.com/office/officeart/2005/8/layout/hList1"/>
    <dgm:cxn modelId="{6C99A440-5605-4133-A941-08EC925B2CF0}" type="presOf" srcId="{9299D68D-8A11-4FA2-8845-5AB509E8DD43}" destId="{953EB8AC-5A62-475F-97DD-2DC1EA6B0C74}" srcOrd="0" destOrd="2" presId="urn:microsoft.com/office/officeart/2005/8/layout/hList1"/>
    <dgm:cxn modelId="{7A55C15E-88C4-4AF0-9EBF-7FDDC51CEC60}" type="presOf" srcId="{7BA7DD3F-E4E8-480F-AD31-4EFE14394DEF}" destId="{A52B27FC-FB65-410D-BCEB-81D85885F3E7}" srcOrd="0" destOrd="5" presId="urn:microsoft.com/office/officeart/2005/8/layout/hList1"/>
    <dgm:cxn modelId="{706EF45F-1745-4A96-8809-CE24A3EC4199}" srcId="{C3C328B0-B29B-45F2-BE8F-D373714B931D}" destId="{528883FC-74DC-4A83-B397-3710E19FA86A}" srcOrd="0" destOrd="0" parTransId="{3EF5F535-1D3F-4616-9D2E-3A681EA4FDD8}" sibTransId="{DB8C0788-2D56-47CC-A836-3C8568715C2C}"/>
    <dgm:cxn modelId="{775B5A60-B277-40B6-88E5-35EE593C20A9}" type="presOf" srcId="{630FA2AA-0D62-455F-9502-643DC7E1FFF2}" destId="{5A364DC4-9678-45E9-A09A-9244AD8323F8}" srcOrd="0" destOrd="4" presId="urn:microsoft.com/office/officeart/2005/8/layout/hList1"/>
    <dgm:cxn modelId="{6173E761-AA06-4E60-8D49-74A58E1D69E8}" srcId="{35F8EA07-69C3-42B6-882A-C924C6F1C34A}" destId="{7BA7DD3F-E4E8-480F-AD31-4EFE14394DEF}" srcOrd="5" destOrd="0" parTransId="{4EC5F30B-7DD2-424E-AE8E-94EFCDDF091A}" sibTransId="{42514AAE-F1D5-42C1-B186-3ABF456B55AE}"/>
    <dgm:cxn modelId="{C8130442-ED01-45AD-8985-AEB7E2B23CA1}" srcId="{070E4FE4-6B9C-4ADF-9935-040968BB7FB3}" destId="{266359BA-B441-45B7-8D5F-DB11967D0045}" srcOrd="4" destOrd="0" parTransId="{A9D8A399-9DA1-437E-8645-DADACAA089BF}" sibTransId="{12997082-F004-42DE-BDB1-D1B86AD1AEAE}"/>
    <dgm:cxn modelId="{C2501364-BF35-4041-AC0A-433BFEAE7D46}" srcId="{C250BEAC-5B90-413A-BA34-53971D1FA7A1}" destId="{DC0E50B8-4E98-4722-BA72-551C5F47D5AA}" srcOrd="3" destOrd="0" parTransId="{997F7B3E-8E07-45C1-9A5C-C8550F0F9AA1}" sibTransId="{E7E29071-4E23-4369-AB34-81ACFD67BDCD}"/>
    <dgm:cxn modelId="{95DE7F46-A0E7-4332-91BD-D55ABE727692}" srcId="{60ADDBD7-E5AC-42AA-9934-AEF1EC4FFA8C}" destId="{9299D68D-8A11-4FA2-8845-5AB509E8DD43}" srcOrd="2" destOrd="0" parTransId="{6020C11B-A003-4DCD-A9B7-2FBDC39C412A}" sibTransId="{7137B482-A633-4718-8F14-A1C2F27C84A4}"/>
    <dgm:cxn modelId="{F3A00B47-0632-4F22-80EF-C453E0E70B99}" type="presOf" srcId="{517E8740-3B3A-46CD-BB00-B4AD3FA45414}" destId="{3C0E56FE-BEFB-4B93-A22D-DB1F24FC7A2F}" srcOrd="0" destOrd="0" presId="urn:microsoft.com/office/officeart/2005/8/layout/hList1"/>
    <dgm:cxn modelId="{A4CC7767-83CE-478C-AF19-261A913572E3}" type="presOf" srcId="{C3C328B0-B29B-45F2-BE8F-D373714B931D}" destId="{7ECBBF26-AA9F-4A95-9087-3D4E2DBBD5D0}" srcOrd="0" destOrd="0" presId="urn:microsoft.com/office/officeart/2005/8/layout/hList1"/>
    <dgm:cxn modelId="{3ED78B67-7ECC-40FF-990D-5B97856F5B08}" type="presOf" srcId="{73BCD550-5747-42EF-BF08-F6DCD1E2870B}" destId="{52E36A2B-1670-4288-9B81-8CA94745F26C}" srcOrd="0" destOrd="0" presId="urn:microsoft.com/office/officeart/2005/8/layout/hList1"/>
    <dgm:cxn modelId="{5D2E3A4F-F546-4757-8974-B0678417FB2F}" srcId="{42506114-254A-4B6B-A051-703DBCC3C688}" destId="{9AE8484A-6394-4193-89F6-28A6DEC9343B}" srcOrd="1" destOrd="0" parTransId="{95CCE796-4F26-44D2-84E6-60C4669F9A20}" sibTransId="{3B28E9E1-BA5B-41AD-A4A6-BCED4209946D}"/>
    <dgm:cxn modelId="{D862AA4F-11E1-492D-90ED-BF2621DE1CE0}" srcId="{C250BEAC-5B90-413A-BA34-53971D1FA7A1}" destId="{CDDFE99E-59CE-4EF6-B0DE-AB5D5A11C23B}" srcOrd="0" destOrd="0" parTransId="{ADF919BD-F459-4E19-A66F-DF9686DB1128}" sibTransId="{93C66A84-3529-4D38-B895-307C60F3E5FC}"/>
    <dgm:cxn modelId="{2DEECA50-9D7F-472D-A216-FFB78F751890}" type="presOf" srcId="{DC0E50B8-4E98-4722-BA72-551C5F47D5AA}" destId="{252D4213-B4B1-4D38-8BCF-619A472C0DA7}" srcOrd="0" destOrd="3" presId="urn:microsoft.com/office/officeart/2005/8/layout/hList1"/>
    <dgm:cxn modelId="{845D0D52-8B00-41EF-9BD2-C36015D841E0}" type="presOf" srcId="{C2D46F22-7A29-4450-A5BF-FD57244B728C}" destId="{3C0E56FE-BEFB-4B93-A22D-DB1F24FC7A2F}" srcOrd="0" destOrd="1" presId="urn:microsoft.com/office/officeart/2005/8/layout/hList1"/>
    <dgm:cxn modelId="{34F84072-B0E0-404B-956F-37DAB441A6D7}" type="presOf" srcId="{266359BA-B441-45B7-8D5F-DB11967D0045}" destId="{AB40AD6F-FFA9-4268-A08D-B5137441584D}" srcOrd="0" destOrd="4" presId="urn:microsoft.com/office/officeart/2005/8/layout/hList1"/>
    <dgm:cxn modelId="{B6992574-367C-454F-893B-935A8D1318B7}" type="presOf" srcId="{DBE3E576-DEF6-4F13-B452-47FAFD0D9FFF}" destId="{AB40AD6F-FFA9-4268-A08D-B5137441584D}" srcOrd="0" destOrd="5" presId="urn:microsoft.com/office/officeart/2005/8/layout/hList1"/>
    <dgm:cxn modelId="{85F16A54-F5B5-4E52-9ABE-7E69040874B7}" type="presOf" srcId="{F7C35D24-A67A-41E0-A3D3-24EC772302ED}" destId="{5A364DC4-9678-45E9-A09A-9244AD8323F8}" srcOrd="0" destOrd="2" presId="urn:microsoft.com/office/officeart/2005/8/layout/hList1"/>
    <dgm:cxn modelId="{3053DF74-2266-4038-9A39-110F80C1CD3B}" srcId="{C250BEAC-5B90-413A-BA34-53971D1FA7A1}" destId="{A4B5DF8A-AE1C-4406-86CD-8565E2646818}" srcOrd="6" destOrd="0" parTransId="{A7754213-C83E-42D8-8152-43B80A04C592}" sibTransId="{59A4769D-1D38-4E1E-9944-B56380F23CC2}"/>
    <dgm:cxn modelId="{A72B3878-F4DF-4B02-B771-3783319A6227}" type="presOf" srcId="{528883FC-74DC-4A83-B397-3710E19FA86A}" destId="{5A364DC4-9678-45E9-A09A-9244AD8323F8}" srcOrd="0" destOrd="0" presId="urn:microsoft.com/office/officeart/2005/8/layout/hList1"/>
    <dgm:cxn modelId="{CF80C578-D0B3-4937-8107-849937712608}" type="presOf" srcId="{E5D5A84D-8B16-4014-9F0C-A6B4A6726689}" destId="{252D4213-B4B1-4D38-8BCF-619A472C0DA7}" srcOrd="0" destOrd="4" presId="urn:microsoft.com/office/officeart/2005/8/layout/hList1"/>
    <dgm:cxn modelId="{1D1AC759-51E0-494E-BC1E-4732FA485538}" srcId="{40CE7203-4D96-4CD4-9AAB-CE21820D240F}" destId="{F1EADB81-23E3-45EA-8161-F68B0054BEDF}" srcOrd="1" destOrd="0" parTransId="{B998F989-DAE1-4FD8-A13D-319440C06B5D}" sibTransId="{0C12A823-1E05-49DD-8879-6EFFD471CA16}"/>
    <dgm:cxn modelId="{6CBBC57A-7835-49A2-9C3B-F192F84BD23B}" srcId="{40CE7203-4D96-4CD4-9AAB-CE21820D240F}" destId="{502BA69A-4269-429F-8A79-567AE8F6B06F}" srcOrd="0" destOrd="0" parTransId="{C3D0F819-3869-47C8-89B5-4484EF35CDD4}" sibTransId="{DC28D1DD-DA2D-4891-AD37-404E633E448E}"/>
    <dgm:cxn modelId="{F7AEF77C-CFCA-40AB-AC4B-725F53269DAB}" srcId="{158E7F10-1CDA-4C71-8BCF-0A44165A7937}" destId="{C3C328B0-B29B-45F2-BE8F-D373714B931D}" srcOrd="4" destOrd="0" parTransId="{FEFC2968-5BFA-4FC2-A313-C363ED848471}" sibTransId="{A5A8CA50-B928-413C-BF63-447B2EFCBDEC}"/>
    <dgm:cxn modelId="{9980607E-75CB-4BE5-B825-3BD832F90C3A}" type="presOf" srcId="{070E4FE4-6B9C-4ADF-9935-040968BB7FB3}" destId="{FF99D2D6-F879-4AE9-9B55-D81E3790A693}" srcOrd="0" destOrd="0" presId="urn:microsoft.com/office/officeart/2005/8/layout/hList1"/>
    <dgm:cxn modelId="{9886A27F-42F6-47AA-9B69-D883F34A43F9}" srcId="{35F8EA07-69C3-42B6-882A-C924C6F1C34A}" destId="{08A8DE38-B399-4F2F-88FC-9022E4BAEB9D}" srcOrd="2" destOrd="0" parTransId="{F670D1B1-79A7-4CD0-9007-1C6F2E5B8DDF}" sibTransId="{8638AB87-FAE1-40AF-AACA-2AA89C9174BC}"/>
    <dgm:cxn modelId="{C9A3C57F-818F-495B-A9B4-492E3EDA07EA}" srcId="{35F8EA07-69C3-42B6-882A-C924C6F1C34A}" destId="{0321B51D-141E-4FA3-953A-8E39B4B8D749}" srcOrd="0" destOrd="0" parTransId="{A9BDCAA5-0F12-4334-89A1-7A4BBCCAF862}" sibTransId="{1D8A3E2D-2B21-4BB7-AC41-C471CF0F0132}"/>
    <dgm:cxn modelId="{86BFAF80-323B-4BB8-9748-1C47FC1B70E8}" srcId="{8B5B65C3-9AEF-4C94-8637-968ECCF6F3B2}" destId="{F7904C5B-38BA-42FE-9190-B47755AEE0B5}" srcOrd="0" destOrd="0" parTransId="{2B1D1180-1C75-4B5C-B7D9-F1755EAA1389}" sibTransId="{99B9A326-91F6-441B-853B-1D974A0FF39D}"/>
    <dgm:cxn modelId="{B6ABCE86-E1BC-40C9-B34C-D37397BF75FC}" type="presOf" srcId="{DE279131-7DFB-43DF-B3ED-770A3F02689F}" destId="{AB40AD6F-FFA9-4268-A08D-B5137441584D}" srcOrd="0" destOrd="1" presId="urn:microsoft.com/office/officeart/2005/8/layout/hList1"/>
    <dgm:cxn modelId="{C0A8378A-8173-41E1-9161-CEDFEA4CEF67}" srcId="{BCE6A103-8D2F-428F-BFE1-C0A43DF8098D}" destId="{6916B113-AD05-4464-9BFC-D73046FFADDB}" srcOrd="2" destOrd="0" parTransId="{74E1F6B6-6BD1-4744-B703-6D5B78933DC4}" sibTransId="{C69E0457-326E-4798-987C-500DE526B28F}"/>
    <dgm:cxn modelId="{CB5CCA8D-CC68-4B0F-945D-8DEB3799BA10}" type="presOf" srcId="{24586DC7-9CCE-48A7-9660-E3B0B6948A99}" destId="{A52B27FC-FB65-410D-BCEB-81D85885F3E7}" srcOrd="0" destOrd="1" presId="urn:microsoft.com/office/officeart/2005/8/layout/hList1"/>
    <dgm:cxn modelId="{C508138F-7BDC-4AC3-82EF-A790F993121A}" srcId="{42506114-254A-4B6B-A051-703DBCC3C688}" destId="{1DDD3E4C-74D0-4457-9FCB-4E492AF22495}" srcOrd="2" destOrd="0" parTransId="{B51C0F99-506C-46FA-BA4C-4E630536AA5D}" sibTransId="{E0A93FE5-C589-4D78-A413-4D1B08F4D745}"/>
    <dgm:cxn modelId="{C83A5C8F-BD4A-4AFC-BD25-96DD31446794}" type="presOf" srcId="{F1EADB81-23E3-45EA-8161-F68B0054BEDF}" destId="{97932C11-082A-435D-8610-A703C2202DB3}" srcOrd="0" destOrd="1" presId="urn:microsoft.com/office/officeart/2005/8/layout/hList1"/>
    <dgm:cxn modelId="{B696BD92-D55C-48D8-B2CC-8ECC0EDB6A76}" type="presOf" srcId="{2CF23E52-A4BC-4782-A078-59183E6B54F1}" destId="{953EB8AC-5A62-475F-97DD-2DC1EA6B0C74}" srcOrd="0" destOrd="0" presId="urn:microsoft.com/office/officeart/2005/8/layout/hList1"/>
    <dgm:cxn modelId="{C5B25593-937B-4179-8FF9-D2BF0E5C2F58}" type="presOf" srcId="{F7904C5B-38BA-42FE-9190-B47755AEE0B5}" destId="{C5425F2A-62FC-4CA4-B62D-7911D5A5D0FF}" srcOrd="0" destOrd="0" presId="urn:microsoft.com/office/officeart/2005/8/layout/hList1"/>
    <dgm:cxn modelId="{6F2BFA93-FE7A-442E-B92F-EB243F70FBD0}" srcId="{070E4FE4-6B9C-4ADF-9935-040968BB7FB3}" destId="{DE279131-7DFB-43DF-B3ED-770A3F02689F}" srcOrd="1" destOrd="0" parTransId="{10165167-DF51-4C99-8A6F-7AC10ABAE71E}" sibTransId="{125EC878-5AF1-4BDF-AD2B-41E0DA213737}"/>
    <dgm:cxn modelId="{A8995594-80D9-4ECC-A6E1-C4A1D019C6FA}" type="presOf" srcId="{6916B113-AD05-4464-9BFC-D73046FFADDB}" destId="{3C0E56FE-BEFB-4B93-A22D-DB1F24FC7A2F}" srcOrd="0" destOrd="2" presId="urn:microsoft.com/office/officeart/2005/8/layout/hList1"/>
    <dgm:cxn modelId="{A7554896-5684-41D0-9FC6-F5F43605FC67}" srcId="{BCE6A103-8D2F-428F-BFE1-C0A43DF8098D}" destId="{0C8FEC86-6295-4A17-8E16-92245B95AD26}" srcOrd="3" destOrd="0" parTransId="{C4D1B074-67CB-4E25-90B6-D4DC2FFBC51C}" sibTransId="{9235AE34-45FC-4B7F-8452-64B6A3402113}"/>
    <dgm:cxn modelId="{45F43A97-391F-48BB-A7D1-39F1EFAB554E}" srcId="{158E7F10-1CDA-4C71-8BCF-0A44165A7937}" destId="{42506114-254A-4B6B-A051-703DBCC3C688}" srcOrd="7" destOrd="0" parTransId="{9EED11DF-A41E-40E7-A71A-1B2633384BE2}" sibTransId="{C1BA3BDD-BA2E-4B51-A9E6-5B759F706922}"/>
    <dgm:cxn modelId="{AE36A89A-AC77-4398-BB7F-7CDD66106D8E}" srcId="{40CE7203-4D96-4CD4-9AAB-CE21820D240F}" destId="{041DB0B7-518E-4688-A7C2-AAC10F950F5C}" srcOrd="2" destOrd="0" parTransId="{DD6C1D92-49D6-4949-8F5F-AD4416E54960}" sibTransId="{7169A143-9810-4E15-BBD8-DC17030B9FEF}"/>
    <dgm:cxn modelId="{7FC4119C-F284-47E1-AAB2-10FC4C27D1CC}" type="presOf" srcId="{7704B1D4-559B-4C53-A240-35E59D4F9D45}" destId="{AB40AD6F-FFA9-4268-A08D-B5137441584D}" srcOrd="0" destOrd="3" presId="urn:microsoft.com/office/officeart/2005/8/layout/hList1"/>
    <dgm:cxn modelId="{093997A1-4717-495F-8914-713908AE7081}" type="presOf" srcId="{0FCFFE3E-FDA3-4AC8-820F-C0ED95C8AD48}" destId="{A52B27FC-FB65-410D-BCEB-81D85885F3E7}" srcOrd="0" destOrd="4" presId="urn:microsoft.com/office/officeart/2005/8/layout/hList1"/>
    <dgm:cxn modelId="{BE141DA4-5960-46A0-8682-D51A11A63E0A}" srcId="{35F8EA07-69C3-42B6-882A-C924C6F1C34A}" destId="{BE71AFD8-5429-46F2-BAAD-31D44D3B7B77}" srcOrd="3" destOrd="0" parTransId="{397AB3A2-FE9B-428A-9FFF-F4DD367BE858}" sibTransId="{853D6734-A4CD-4105-BFE9-A4A3DB066E70}"/>
    <dgm:cxn modelId="{0419F7AC-35BE-48DC-8D3B-60A2C362A559}" srcId="{42506114-254A-4B6B-A051-703DBCC3C688}" destId="{73BCD550-5747-42EF-BF08-F6DCD1E2870B}" srcOrd="0" destOrd="0" parTransId="{E807B3C4-59F6-4830-AEB2-1989E80CA2C9}" sibTransId="{0CD616FA-D3F2-47FC-BEDD-1DEB8F7EB071}"/>
    <dgm:cxn modelId="{5878ECAE-B4BA-4D62-84DA-5D6E038E0EC7}" srcId="{BCE6A103-8D2F-428F-BFE1-C0A43DF8098D}" destId="{517E8740-3B3A-46CD-BB00-B4AD3FA45414}" srcOrd="0" destOrd="0" parTransId="{8F3929F2-6295-4AAF-B62E-82129AA0B484}" sibTransId="{6639D4D4-E100-496E-9BE4-8014B5FDB03B}"/>
    <dgm:cxn modelId="{08ACA3B1-ECB0-492F-BD03-EB54D72E4D45}" srcId="{35F8EA07-69C3-42B6-882A-C924C6F1C34A}" destId="{0FCFFE3E-FDA3-4AC8-820F-C0ED95C8AD48}" srcOrd="4" destOrd="0" parTransId="{203FA032-72EC-47A8-9CCB-6F3F16A9FEA4}" sibTransId="{13213273-31AA-483A-9D8F-BCE9ABCA057A}"/>
    <dgm:cxn modelId="{A178EEB1-86C0-4C03-BD30-351E2C6550B0}" srcId="{158E7F10-1CDA-4C71-8BCF-0A44165A7937}" destId="{BCE6A103-8D2F-428F-BFE1-C0A43DF8098D}" srcOrd="2" destOrd="0" parTransId="{7832570A-E32A-41DA-A1E8-7E69CDC88A2E}" sibTransId="{3AB939DF-BB72-4242-80E7-AD14A505C983}"/>
    <dgm:cxn modelId="{7E1BC8B5-579A-4B99-A424-5B665A25D341}" type="presOf" srcId="{60ADDBD7-E5AC-42AA-9934-AEF1EC4FFA8C}" destId="{01701E6A-269A-46BC-B383-3191BB0A125C}" srcOrd="0" destOrd="0" presId="urn:microsoft.com/office/officeart/2005/8/layout/hList1"/>
    <dgm:cxn modelId="{EC591ABA-1476-4D12-BAC6-8D42BCA49BC8}" type="presOf" srcId="{0062400B-80BB-4FA4-906B-B66A221DEF3A}" destId="{5A364DC4-9678-45E9-A09A-9244AD8323F8}" srcOrd="0" destOrd="3" presId="urn:microsoft.com/office/officeart/2005/8/layout/hList1"/>
    <dgm:cxn modelId="{160D3DC1-AD76-41A9-B993-AD6555E2DB45}" type="presOf" srcId="{67F935A1-73DF-430A-B7D8-08D9D64563AB}" destId="{5A364DC4-9678-45E9-A09A-9244AD8323F8}" srcOrd="0" destOrd="1" presId="urn:microsoft.com/office/officeart/2005/8/layout/hList1"/>
    <dgm:cxn modelId="{2DC3ACC1-981C-4378-9FCF-23C2D3FFE57D}" srcId="{BCE6A103-8D2F-428F-BFE1-C0A43DF8098D}" destId="{C2D46F22-7A29-4450-A5BF-FD57244B728C}" srcOrd="1" destOrd="0" parTransId="{A9EBA2A2-3189-4972-92AE-493A1108D9CE}" sibTransId="{729B5BB5-B2D2-4435-950C-ACBBFFF135A1}"/>
    <dgm:cxn modelId="{5C9F52C2-BAA5-4650-9BD9-CE4AC29B9F68}" type="presOf" srcId="{502BA69A-4269-429F-8A79-567AE8F6B06F}" destId="{97932C11-082A-435D-8610-A703C2202DB3}" srcOrd="0" destOrd="0" presId="urn:microsoft.com/office/officeart/2005/8/layout/hList1"/>
    <dgm:cxn modelId="{AEC947C7-5E20-4F8D-AC54-0210A5AE7565}" srcId="{158E7F10-1CDA-4C71-8BCF-0A44165A7937}" destId="{8B5B65C3-9AEF-4C94-8637-968ECCF6F3B2}" srcOrd="0" destOrd="0" parTransId="{5B52CB1C-FBF1-428C-B232-AC0CE773D126}" sibTransId="{34CD9E3C-D29B-44ED-8407-CDC5FD4F0B0B}"/>
    <dgm:cxn modelId="{6CD8CECA-7284-4311-B8EE-7E52D4047DDE}" srcId="{C250BEAC-5B90-413A-BA34-53971D1FA7A1}" destId="{9E473654-7969-4103-96A2-C425E0705069}" srcOrd="2" destOrd="0" parTransId="{8C43227B-C80F-4F2D-A484-7B33B58C3694}" sibTransId="{2205D3C7-966A-456D-A5C4-441419E8EA01}"/>
    <dgm:cxn modelId="{77107DCB-C36D-45C3-9703-C2B2BC123836}" type="presOf" srcId="{BCE6A103-8D2F-428F-BFE1-C0A43DF8098D}" destId="{19DB2D9A-E70E-452D-BDB6-936E5D819247}" srcOrd="0" destOrd="0" presId="urn:microsoft.com/office/officeart/2005/8/layout/hList1"/>
    <dgm:cxn modelId="{C3ACD0CD-C2CE-4A5E-BF87-45D217AB0875}" srcId="{158E7F10-1CDA-4C71-8BCF-0A44165A7937}" destId="{40CE7203-4D96-4CD4-9AAB-CE21820D240F}" srcOrd="6" destOrd="0" parTransId="{1BDA8007-780B-416C-8EDC-042AF779AE52}" sibTransId="{010EBAD1-3F27-44ED-A4AD-68A17FF3F25D}"/>
    <dgm:cxn modelId="{3C9F88D0-13A4-412A-A85F-8AB4B85B106F}" type="presOf" srcId="{C7B08E36-5A94-4199-92F4-52065A9E2A28}" destId="{953EB8AC-5A62-475F-97DD-2DC1EA6B0C74}" srcOrd="0" destOrd="1" presId="urn:microsoft.com/office/officeart/2005/8/layout/hList1"/>
    <dgm:cxn modelId="{ECD694D1-1861-490A-BC97-1A1C08452428}" type="presOf" srcId="{B4A12037-DF0C-4E0B-9471-B293962E7A8F}" destId="{252D4213-B4B1-4D38-8BCF-619A472C0DA7}" srcOrd="0" destOrd="5" presId="urn:microsoft.com/office/officeart/2005/8/layout/hList1"/>
    <dgm:cxn modelId="{018E23D3-EE15-42A6-B4FD-6CFB8AC4464B}" srcId="{C3C328B0-B29B-45F2-BE8F-D373714B931D}" destId="{67F935A1-73DF-430A-B7D8-08D9D64563AB}" srcOrd="1" destOrd="0" parTransId="{35C8E062-5C67-496B-841B-1056096BA556}" sibTransId="{8B5953DD-11D3-4882-8DE8-DCAC5EC39583}"/>
    <dgm:cxn modelId="{D9463FD5-5EBE-484A-8F77-F95281893A0D}" srcId="{C3C328B0-B29B-45F2-BE8F-D373714B931D}" destId="{630FA2AA-0D62-455F-9502-643DC7E1FFF2}" srcOrd="4" destOrd="0" parTransId="{EEAC9E05-4B43-4C03-9D3B-2C290B03E693}" sibTransId="{5A6D3290-E90A-4842-B1B1-F299E7C57FAB}"/>
    <dgm:cxn modelId="{308741DA-758C-4B6C-8EFE-AD2F2C004A4F}" srcId="{60ADDBD7-E5AC-42AA-9934-AEF1EC4FFA8C}" destId="{C7B08E36-5A94-4199-92F4-52065A9E2A28}" srcOrd="1" destOrd="0" parTransId="{4B3F8D2B-A489-4A46-81E7-3C1FE49EFA45}" sibTransId="{A43CF7BD-7197-4E11-B54E-7DFB1064A2CB}"/>
    <dgm:cxn modelId="{AEFEDBE3-DA5F-4241-80E5-A568D51B2826}" srcId="{070E4FE4-6B9C-4ADF-9935-040968BB7FB3}" destId="{D94B14B9-9502-4E26-B899-6C3F3B3D8159}" srcOrd="2" destOrd="0" parTransId="{35BF9ECA-0BCA-4F9A-A2FC-6569C263F07F}" sibTransId="{99F805C9-3A23-4CF3-9DB4-4D48ADDB90EC}"/>
    <dgm:cxn modelId="{D01282E4-0B70-4D82-B8B7-EF89BBE4128C}" srcId="{35F8EA07-69C3-42B6-882A-C924C6F1C34A}" destId="{24586DC7-9CCE-48A7-9660-E3B0B6948A99}" srcOrd="1" destOrd="0" parTransId="{D9DB2E3F-4A45-46C4-A7AE-2301A55873E0}" sibTransId="{94269BB5-D294-4AC6-8A9C-696BFF45D4FA}"/>
    <dgm:cxn modelId="{75503CE5-D0AE-4D0E-ABB3-CF01117A6C51}" srcId="{C3C328B0-B29B-45F2-BE8F-D373714B931D}" destId="{F7C35D24-A67A-41E0-A3D3-24EC772302ED}" srcOrd="2" destOrd="0" parTransId="{CD7FCF72-B5CD-4B8C-BA7F-D41EBE365608}" sibTransId="{A9CBE8D3-3823-4F0E-851B-3BD1105B6325}"/>
    <dgm:cxn modelId="{8D59E7E5-8358-4662-9B7E-7A20C59052B8}" type="presOf" srcId="{08A8DE38-B399-4F2F-88FC-9022E4BAEB9D}" destId="{A52B27FC-FB65-410D-BCEB-81D85885F3E7}" srcOrd="0" destOrd="2" presId="urn:microsoft.com/office/officeart/2005/8/layout/hList1"/>
    <dgm:cxn modelId="{80B570EB-944F-46D9-9C04-BBD219C29ED8}" srcId="{070E4FE4-6B9C-4ADF-9935-040968BB7FB3}" destId="{DBE3E576-DEF6-4F13-B452-47FAFD0D9FFF}" srcOrd="5" destOrd="0" parTransId="{5CEDC50E-6730-4740-BCBE-BDAF81DD4558}" sibTransId="{ADE2C496-BCDE-497B-B960-1071055835C2}"/>
    <dgm:cxn modelId="{27475AEB-B6EB-4706-A149-B0E30AB042F8}" type="presOf" srcId="{40CE7203-4D96-4CD4-9AAB-CE21820D240F}" destId="{7DB22EAD-5D3B-4C1E-A716-6FAA0FC8C89D}" srcOrd="0" destOrd="0" presId="urn:microsoft.com/office/officeart/2005/8/layout/hList1"/>
    <dgm:cxn modelId="{DD4FD1EB-B2EB-4609-A4C9-2C27EFDEA765}" srcId="{158E7F10-1CDA-4C71-8BCF-0A44165A7937}" destId="{35F8EA07-69C3-42B6-882A-C924C6F1C34A}" srcOrd="3" destOrd="0" parTransId="{4B0494D0-2511-4E59-80E7-08F2F03CB498}" sibTransId="{F962FD86-F7FA-42A4-BA8E-A9206E5C1065}"/>
    <dgm:cxn modelId="{8708E6EF-C7B2-4E03-B023-34E0C530BD40}" type="presOf" srcId="{D94B14B9-9502-4E26-B899-6C3F3B3D8159}" destId="{AB40AD6F-FFA9-4268-A08D-B5137441584D}" srcOrd="0" destOrd="2" presId="urn:microsoft.com/office/officeart/2005/8/layout/hList1"/>
    <dgm:cxn modelId="{5906AEF1-FC01-45F6-B477-E549CE5AC6C3}" srcId="{C250BEAC-5B90-413A-BA34-53971D1FA7A1}" destId="{B4A12037-DF0C-4E0B-9471-B293962E7A8F}" srcOrd="5" destOrd="0" parTransId="{B9185CA9-9C96-4FD8-872E-FDC22254D55F}" sibTransId="{FAB9E17D-45C3-429B-A175-54A781079C8B}"/>
    <dgm:cxn modelId="{48489DF2-FF9A-48A0-9E5A-BAD05FC7CB02}" type="presOf" srcId="{9E6E9BF2-642A-42C5-8F19-1C28C4781DEF}" destId="{252D4213-B4B1-4D38-8BCF-619A472C0DA7}" srcOrd="0" destOrd="1" presId="urn:microsoft.com/office/officeart/2005/8/layout/hList1"/>
    <dgm:cxn modelId="{7FF638F5-0F34-4CF9-BA42-A4B6A2804048}" type="presOf" srcId="{9E473654-7969-4103-96A2-C425E0705069}" destId="{252D4213-B4B1-4D38-8BCF-619A472C0DA7}" srcOrd="0" destOrd="2" presId="urn:microsoft.com/office/officeart/2005/8/layout/hList1"/>
    <dgm:cxn modelId="{AED8BB02-4E90-422A-8750-0931A8DCA5A6}" type="presParOf" srcId="{A0CDEFE3-8FFE-430A-A383-080BB8C21ED6}" destId="{38C32928-26FE-4A0F-AEBA-D3DC2929D885}" srcOrd="0" destOrd="0" presId="urn:microsoft.com/office/officeart/2005/8/layout/hList1"/>
    <dgm:cxn modelId="{6DA19549-EBAC-4CA7-9846-6E4E2CDA1267}" type="presParOf" srcId="{38C32928-26FE-4A0F-AEBA-D3DC2929D885}" destId="{A20D4709-AA5E-48ED-82C3-0C8F3F35AD7F}" srcOrd="0" destOrd="0" presId="urn:microsoft.com/office/officeart/2005/8/layout/hList1"/>
    <dgm:cxn modelId="{FD1E630F-CC00-4A80-8EAB-6E51DE2D3CCB}" type="presParOf" srcId="{38C32928-26FE-4A0F-AEBA-D3DC2929D885}" destId="{C5425F2A-62FC-4CA4-B62D-7911D5A5D0FF}" srcOrd="1" destOrd="0" presId="urn:microsoft.com/office/officeart/2005/8/layout/hList1"/>
    <dgm:cxn modelId="{6F2DCF5D-E6B7-4F52-90C7-2F7E9F93A04B}" type="presParOf" srcId="{A0CDEFE3-8FFE-430A-A383-080BB8C21ED6}" destId="{7898DC7C-19AA-4012-B639-6179AB2366AB}" srcOrd="1" destOrd="0" presId="urn:microsoft.com/office/officeart/2005/8/layout/hList1"/>
    <dgm:cxn modelId="{CD027A50-AE0A-40FF-8524-E42DE2EA61C9}" type="presParOf" srcId="{A0CDEFE3-8FFE-430A-A383-080BB8C21ED6}" destId="{5B265F5D-1109-4501-A692-01DE19610D5A}" srcOrd="2" destOrd="0" presId="urn:microsoft.com/office/officeart/2005/8/layout/hList1"/>
    <dgm:cxn modelId="{4702D7A0-FBE2-43CA-861C-23D8F8C805C4}" type="presParOf" srcId="{5B265F5D-1109-4501-A692-01DE19610D5A}" destId="{BCC9D033-A5B9-4C45-8099-C3659E139DA2}" srcOrd="0" destOrd="0" presId="urn:microsoft.com/office/officeart/2005/8/layout/hList1"/>
    <dgm:cxn modelId="{F27D7E4A-CB92-463F-9768-1B2DC4C85661}" type="presParOf" srcId="{5B265F5D-1109-4501-A692-01DE19610D5A}" destId="{252D4213-B4B1-4D38-8BCF-619A472C0DA7}" srcOrd="1" destOrd="0" presId="urn:microsoft.com/office/officeart/2005/8/layout/hList1"/>
    <dgm:cxn modelId="{61E4C2E5-FAC8-47AF-832A-F5EF78D1FF0E}" type="presParOf" srcId="{A0CDEFE3-8FFE-430A-A383-080BB8C21ED6}" destId="{8F57675B-95F0-4A9C-9567-B5398E1D153C}" srcOrd="3" destOrd="0" presId="urn:microsoft.com/office/officeart/2005/8/layout/hList1"/>
    <dgm:cxn modelId="{9BAEBAB4-DA45-4ABB-B8FD-4E5C22B097F5}" type="presParOf" srcId="{A0CDEFE3-8FFE-430A-A383-080BB8C21ED6}" destId="{FDC671DB-0B73-4CF1-B371-836818094537}" srcOrd="4" destOrd="0" presId="urn:microsoft.com/office/officeart/2005/8/layout/hList1"/>
    <dgm:cxn modelId="{BC4042B1-0AF7-4C3C-87AB-FBC487B27EE0}" type="presParOf" srcId="{FDC671DB-0B73-4CF1-B371-836818094537}" destId="{19DB2D9A-E70E-452D-BDB6-936E5D819247}" srcOrd="0" destOrd="0" presId="urn:microsoft.com/office/officeart/2005/8/layout/hList1"/>
    <dgm:cxn modelId="{CA777497-8319-4BDD-AB2F-45DFAD8CF8E5}" type="presParOf" srcId="{FDC671DB-0B73-4CF1-B371-836818094537}" destId="{3C0E56FE-BEFB-4B93-A22D-DB1F24FC7A2F}" srcOrd="1" destOrd="0" presId="urn:microsoft.com/office/officeart/2005/8/layout/hList1"/>
    <dgm:cxn modelId="{6384B728-C987-45D0-BE7D-A9D095634C81}" type="presParOf" srcId="{A0CDEFE3-8FFE-430A-A383-080BB8C21ED6}" destId="{B22068B8-975B-484A-8B0C-7448CCDB0AFD}" srcOrd="5" destOrd="0" presId="urn:microsoft.com/office/officeart/2005/8/layout/hList1"/>
    <dgm:cxn modelId="{F079A8E6-7A12-4905-BFE6-35DB81854DB3}" type="presParOf" srcId="{A0CDEFE3-8FFE-430A-A383-080BB8C21ED6}" destId="{17FBB3FE-6090-4415-B64C-315A78C2D402}" srcOrd="6" destOrd="0" presId="urn:microsoft.com/office/officeart/2005/8/layout/hList1"/>
    <dgm:cxn modelId="{7C11B2B6-2C13-4264-969D-C8021BC4D9B4}" type="presParOf" srcId="{17FBB3FE-6090-4415-B64C-315A78C2D402}" destId="{0ABAC45E-AC5E-46AE-828C-ED8CC4B526B8}" srcOrd="0" destOrd="0" presId="urn:microsoft.com/office/officeart/2005/8/layout/hList1"/>
    <dgm:cxn modelId="{2B88BA9E-4241-47E4-8124-1F2E293662F1}" type="presParOf" srcId="{17FBB3FE-6090-4415-B64C-315A78C2D402}" destId="{A52B27FC-FB65-410D-BCEB-81D85885F3E7}" srcOrd="1" destOrd="0" presId="urn:microsoft.com/office/officeart/2005/8/layout/hList1"/>
    <dgm:cxn modelId="{65D93E12-4B03-40B5-8BAC-CE7A37C8D0BE}" type="presParOf" srcId="{A0CDEFE3-8FFE-430A-A383-080BB8C21ED6}" destId="{7DC66833-7D04-4DF3-B378-43AFD8BA7B00}" srcOrd="7" destOrd="0" presId="urn:microsoft.com/office/officeart/2005/8/layout/hList1"/>
    <dgm:cxn modelId="{A82A283B-2CA6-4D64-8F16-15BE8F30D105}" type="presParOf" srcId="{A0CDEFE3-8FFE-430A-A383-080BB8C21ED6}" destId="{AE568831-2426-4816-91C6-4385670B9630}" srcOrd="8" destOrd="0" presId="urn:microsoft.com/office/officeart/2005/8/layout/hList1"/>
    <dgm:cxn modelId="{64029B5E-5B60-47EA-8378-CD709274E42B}" type="presParOf" srcId="{AE568831-2426-4816-91C6-4385670B9630}" destId="{7ECBBF26-AA9F-4A95-9087-3D4E2DBBD5D0}" srcOrd="0" destOrd="0" presId="urn:microsoft.com/office/officeart/2005/8/layout/hList1"/>
    <dgm:cxn modelId="{D0DD4341-AC41-4841-92EC-85CEC636FAF4}" type="presParOf" srcId="{AE568831-2426-4816-91C6-4385670B9630}" destId="{5A364DC4-9678-45E9-A09A-9244AD8323F8}" srcOrd="1" destOrd="0" presId="urn:microsoft.com/office/officeart/2005/8/layout/hList1"/>
    <dgm:cxn modelId="{C5A264FC-538A-4FAC-89FC-D1AD32961418}" type="presParOf" srcId="{A0CDEFE3-8FFE-430A-A383-080BB8C21ED6}" destId="{E2F7382A-5DEA-4AB8-A034-754419449C21}" srcOrd="9" destOrd="0" presId="urn:microsoft.com/office/officeart/2005/8/layout/hList1"/>
    <dgm:cxn modelId="{6807BC14-770E-40EF-831A-F624E63D6843}" type="presParOf" srcId="{A0CDEFE3-8FFE-430A-A383-080BB8C21ED6}" destId="{540A0594-2A55-42C5-8477-19D8E58E7852}" srcOrd="10" destOrd="0" presId="urn:microsoft.com/office/officeart/2005/8/layout/hList1"/>
    <dgm:cxn modelId="{0CD491FB-1966-475E-9E0D-0250EA902464}" type="presParOf" srcId="{540A0594-2A55-42C5-8477-19D8E58E7852}" destId="{FF99D2D6-F879-4AE9-9B55-D81E3790A693}" srcOrd="0" destOrd="0" presId="urn:microsoft.com/office/officeart/2005/8/layout/hList1"/>
    <dgm:cxn modelId="{8BBEC97C-923A-4CBA-B7D5-84DC569E102D}" type="presParOf" srcId="{540A0594-2A55-42C5-8477-19D8E58E7852}" destId="{AB40AD6F-FFA9-4268-A08D-B5137441584D}" srcOrd="1" destOrd="0" presId="urn:microsoft.com/office/officeart/2005/8/layout/hList1"/>
    <dgm:cxn modelId="{0CE290AA-1DAF-4FC0-946A-8504B82277D3}" type="presParOf" srcId="{A0CDEFE3-8FFE-430A-A383-080BB8C21ED6}" destId="{2CEF5981-2B20-4239-9A40-E5277ECE056A}" srcOrd="11" destOrd="0" presId="urn:microsoft.com/office/officeart/2005/8/layout/hList1"/>
    <dgm:cxn modelId="{0040E704-CBCD-41C4-9BF1-38BD8E8E26B7}" type="presParOf" srcId="{A0CDEFE3-8FFE-430A-A383-080BB8C21ED6}" destId="{B4F7B758-0D48-4D29-949D-0DAAA9515BAB}" srcOrd="12" destOrd="0" presId="urn:microsoft.com/office/officeart/2005/8/layout/hList1"/>
    <dgm:cxn modelId="{AE30394B-9E7E-4F16-9AA5-1BAAA3476ECF}" type="presParOf" srcId="{B4F7B758-0D48-4D29-949D-0DAAA9515BAB}" destId="{7DB22EAD-5D3B-4C1E-A716-6FAA0FC8C89D}" srcOrd="0" destOrd="0" presId="urn:microsoft.com/office/officeart/2005/8/layout/hList1"/>
    <dgm:cxn modelId="{C9FF3D6E-ABB3-4AA3-898A-259F1F33C75A}" type="presParOf" srcId="{B4F7B758-0D48-4D29-949D-0DAAA9515BAB}" destId="{97932C11-082A-435D-8610-A703C2202DB3}" srcOrd="1" destOrd="0" presId="urn:microsoft.com/office/officeart/2005/8/layout/hList1"/>
    <dgm:cxn modelId="{96D7B3FE-F546-4757-B068-5867EAEA7393}" type="presParOf" srcId="{A0CDEFE3-8FFE-430A-A383-080BB8C21ED6}" destId="{8D6D827D-6E96-4AC8-BF49-3411982AD808}" srcOrd="13" destOrd="0" presId="urn:microsoft.com/office/officeart/2005/8/layout/hList1"/>
    <dgm:cxn modelId="{9C774785-F020-40AB-BC03-178F7DE13257}" type="presParOf" srcId="{A0CDEFE3-8FFE-430A-A383-080BB8C21ED6}" destId="{56FE91F3-331C-43F7-B703-9474E6036793}" srcOrd="14" destOrd="0" presId="urn:microsoft.com/office/officeart/2005/8/layout/hList1"/>
    <dgm:cxn modelId="{A7AA1CBD-C6C9-4534-A79E-F6E38ED3F30D}" type="presParOf" srcId="{56FE91F3-331C-43F7-B703-9474E6036793}" destId="{1784BB67-714F-42BE-B961-C72265596E3C}" srcOrd="0" destOrd="0" presId="urn:microsoft.com/office/officeart/2005/8/layout/hList1"/>
    <dgm:cxn modelId="{50DB8F18-F1A0-4C83-872F-D236AF061CEA}" type="presParOf" srcId="{56FE91F3-331C-43F7-B703-9474E6036793}" destId="{52E36A2B-1670-4288-9B81-8CA94745F26C}" srcOrd="1" destOrd="0" presId="urn:microsoft.com/office/officeart/2005/8/layout/hList1"/>
    <dgm:cxn modelId="{A3DFF053-125C-47F9-A342-3233B8F6E52C}" type="presParOf" srcId="{A0CDEFE3-8FFE-430A-A383-080BB8C21ED6}" destId="{1729F7AB-1DB5-4CCC-A43C-98F49F5CD5B5}" srcOrd="15" destOrd="0" presId="urn:microsoft.com/office/officeart/2005/8/layout/hList1"/>
    <dgm:cxn modelId="{229C1E8B-8C59-4686-83B4-0DEDD6A32898}" type="presParOf" srcId="{A0CDEFE3-8FFE-430A-A383-080BB8C21ED6}" destId="{7A7D1784-8C3E-4B3E-B698-E9939E1EBC46}" srcOrd="16" destOrd="0" presId="urn:microsoft.com/office/officeart/2005/8/layout/hList1"/>
    <dgm:cxn modelId="{D9E4252C-8997-49D1-AAB0-3F2BF982D21C}" type="presParOf" srcId="{7A7D1784-8C3E-4B3E-B698-E9939E1EBC46}" destId="{01701E6A-269A-46BC-B383-3191BB0A125C}" srcOrd="0" destOrd="0" presId="urn:microsoft.com/office/officeart/2005/8/layout/hList1"/>
    <dgm:cxn modelId="{1D14437E-5997-4164-88AE-1E789ED11E72}" type="presParOf" srcId="{7A7D1784-8C3E-4B3E-B698-E9939E1EBC46}" destId="{953EB8AC-5A62-475F-97DD-2DC1EA6B0C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D4709-AA5E-48ED-82C3-0C8F3F35AD7F}">
      <dsp:nvSpPr>
        <dsp:cNvPr id="0" name=""/>
        <dsp:cNvSpPr/>
      </dsp:nvSpPr>
      <dsp:spPr>
        <a:xfrm>
          <a:off x="0" y="16223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  <a:endParaRPr lang="el-GR" sz="1600" kern="1200" dirty="0"/>
        </a:p>
      </dsp:txBody>
      <dsp:txXfrm>
        <a:off x="0" y="16223"/>
        <a:ext cx="1205261" cy="482575"/>
      </dsp:txXfrm>
    </dsp:sp>
    <dsp:sp modelId="{C5425F2A-62FC-4CA4-B62D-7911D5A5D0FF}">
      <dsp:nvSpPr>
        <dsp:cNvPr id="0" name=""/>
        <dsp:cNvSpPr/>
      </dsp:nvSpPr>
      <dsp:spPr>
        <a:xfrm>
          <a:off x="0" y="415247"/>
          <a:ext cx="1205261" cy="27452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change_details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register()</a:t>
          </a:r>
          <a:endParaRPr lang="el-GR" sz="1600" kern="1200" dirty="0"/>
        </a:p>
      </dsp:txBody>
      <dsp:txXfrm>
        <a:off x="0" y="415247"/>
        <a:ext cx="1205261" cy="2745262"/>
      </dsp:txXfrm>
    </dsp:sp>
    <dsp:sp modelId="{BCC9D033-A5B9-4C45-8099-C3659E139DA2}">
      <dsp:nvSpPr>
        <dsp:cNvPr id="0" name=""/>
        <dsp:cNvSpPr/>
      </dsp:nvSpPr>
      <dsp:spPr>
        <a:xfrm>
          <a:off x="0" y="3303911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  <a:endParaRPr lang="el-GR" sz="1600" kern="1200" dirty="0"/>
        </a:p>
      </dsp:txBody>
      <dsp:txXfrm>
        <a:off x="0" y="3303911"/>
        <a:ext cx="1205261" cy="482575"/>
      </dsp:txXfrm>
    </dsp:sp>
    <dsp:sp modelId="{252D4213-B4B1-4D38-8BCF-619A472C0DA7}">
      <dsp:nvSpPr>
        <dsp:cNvPr id="0" name=""/>
        <dsp:cNvSpPr/>
      </dsp:nvSpPr>
      <dsp:spPr>
        <a:xfrm>
          <a:off x="0" y="3838149"/>
          <a:ext cx="1205261" cy="27452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userId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data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listOfImgs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getuserId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view_data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search()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view_photos</a:t>
          </a:r>
          <a:r>
            <a:rPr lang="en-US" sz="1600" kern="1200" dirty="0"/>
            <a:t>()</a:t>
          </a:r>
          <a:endParaRPr lang="el-GR" sz="1600" kern="1200" dirty="0"/>
        </a:p>
      </dsp:txBody>
      <dsp:txXfrm>
        <a:off x="0" y="3838149"/>
        <a:ext cx="1205261" cy="2745262"/>
      </dsp:txXfrm>
    </dsp:sp>
    <dsp:sp modelId="{19DB2D9A-E70E-452D-BDB6-936E5D819247}">
      <dsp:nvSpPr>
        <dsp:cNvPr id="0" name=""/>
        <dsp:cNvSpPr/>
      </dsp:nvSpPr>
      <dsp:spPr>
        <a:xfrm>
          <a:off x="1746468" y="9139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sell</a:t>
          </a:r>
          <a:endParaRPr lang="el-GR" sz="1600" kern="1200" dirty="0"/>
        </a:p>
      </dsp:txBody>
      <dsp:txXfrm>
        <a:off x="1746468" y="9139"/>
        <a:ext cx="1205261" cy="482575"/>
      </dsp:txXfrm>
    </dsp:sp>
    <dsp:sp modelId="{3C0E56FE-BEFB-4B93-A22D-DB1F24FC7A2F}">
      <dsp:nvSpPr>
        <dsp:cNvPr id="0" name=""/>
        <dsp:cNvSpPr/>
      </dsp:nvSpPr>
      <dsp:spPr>
        <a:xfrm>
          <a:off x="1746468" y="407862"/>
          <a:ext cx="1205261" cy="27452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objectId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add_data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confirm()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/>
            <a:t>cancel()</a:t>
          </a:r>
          <a:endParaRPr lang="el-GR" sz="1600" kern="1200" dirty="0"/>
        </a:p>
      </dsp:txBody>
      <dsp:txXfrm>
        <a:off x="1746468" y="407862"/>
        <a:ext cx="1205261" cy="2745262"/>
      </dsp:txXfrm>
    </dsp:sp>
    <dsp:sp modelId="{0ABAC45E-AC5E-46AE-828C-ED8CC4B526B8}">
      <dsp:nvSpPr>
        <dsp:cNvPr id="0" name=""/>
        <dsp:cNvSpPr/>
      </dsp:nvSpPr>
      <dsp:spPr>
        <a:xfrm>
          <a:off x="1766090" y="3287639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 dirty="0"/>
            <a:t>auction</a:t>
          </a:r>
          <a:endParaRPr lang="el-GR" sz="1600" kern="1200" dirty="0"/>
        </a:p>
      </dsp:txBody>
      <dsp:txXfrm>
        <a:off x="1766090" y="3287639"/>
        <a:ext cx="1205261" cy="482575"/>
      </dsp:txXfrm>
    </dsp:sp>
    <dsp:sp modelId="{A52B27FC-FB65-410D-BCEB-81D85885F3E7}">
      <dsp:nvSpPr>
        <dsp:cNvPr id="0" name=""/>
        <dsp:cNvSpPr/>
      </dsp:nvSpPr>
      <dsp:spPr>
        <a:xfrm>
          <a:off x="1766090" y="3821211"/>
          <a:ext cx="1205261" cy="27452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time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id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listen_bid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add_to_log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 err="1"/>
            <a:t>end_auction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 err="1"/>
            <a:t>deduct_reserve</a:t>
          </a:r>
          <a:r>
            <a:rPr lang="en-US" sz="1600" kern="1200" dirty="0"/>
            <a:t>()</a:t>
          </a:r>
          <a:endParaRPr lang="el-GR" sz="1600" kern="1200" dirty="0"/>
        </a:p>
      </dsp:txBody>
      <dsp:txXfrm>
        <a:off x="1766090" y="3821211"/>
        <a:ext cx="1205261" cy="2745262"/>
      </dsp:txXfrm>
    </dsp:sp>
    <dsp:sp modelId="{7ECBBF26-AA9F-4A95-9087-3D4E2DBBD5D0}">
      <dsp:nvSpPr>
        <dsp:cNvPr id="0" name=""/>
        <dsp:cNvSpPr/>
      </dsp:nvSpPr>
      <dsp:spPr>
        <a:xfrm>
          <a:off x="3595894" y="9139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 dirty="0"/>
            <a:t>bid</a:t>
          </a:r>
          <a:endParaRPr lang="el-GR" sz="1600" kern="1200" dirty="0"/>
        </a:p>
      </dsp:txBody>
      <dsp:txXfrm>
        <a:off x="3595894" y="9139"/>
        <a:ext cx="1205261" cy="482575"/>
      </dsp:txXfrm>
    </dsp:sp>
    <dsp:sp modelId="{5A364DC4-9678-45E9-A09A-9244AD8323F8}">
      <dsp:nvSpPr>
        <dsp:cNvPr id="0" name=""/>
        <dsp:cNvSpPr/>
      </dsp:nvSpPr>
      <dsp:spPr>
        <a:xfrm>
          <a:off x="3595894" y="407862"/>
          <a:ext cx="1205261" cy="27452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userId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auction_id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post_bid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check_balance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update_bid</a:t>
          </a:r>
          <a:r>
            <a:rPr lang="en-US" sz="1600" kern="1200" dirty="0"/>
            <a:t>()</a:t>
          </a:r>
          <a:endParaRPr lang="el-GR" sz="1600" kern="1200" dirty="0"/>
        </a:p>
      </dsp:txBody>
      <dsp:txXfrm>
        <a:off x="3595894" y="407862"/>
        <a:ext cx="1205261" cy="2745262"/>
      </dsp:txXfrm>
    </dsp:sp>
    <dsp:sp modelId="{FF99D2D6-F879-4AE9-9B55-D81E3790A693}">
      <dsp:nvSpPr>
        <dsp:cNvPr id="0" name=""/>
        <dsp:cNvSpPr/>
      </dsp:nvSpPr>
      <dsp:spPr>
        <a:xfrm>
          <a:off x="3599279" y="3429002"/>
          <a:ext cx="1423297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 dirty="0" err="1"/>
            <a:t>auction_service</a:t>
          </a:r>
          <a:endParaRPr lang="el-GR" sz="1600" kern="1200" dirty="0"/>
        </a:p>
      </dsp:txBody>
      <dsp:txXfrm>
        <a:off x="3599279" y="3429002"/>
        <a:ext cx="1423297" cy="482575"/>
      </dsp:txXfrm>
    </dsp:sp>
    <dsp:sp modelId="{AB40AD6F-FFA9-4268-A08D-B5137441584D}">
      <dsp:nvSpPr>
        <dsp:cNvPr id="0" name=""/>
        <dsp:cNvSpPr/>
      </dsp:nvSpPr>
      <dsp:spPr>
        <a:xfrm>
          <a:off x="3603447" y="3948253"/>
          <a:ext cx="1414960" cy="240213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auctionId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 err="1"/>
            <a:t>edit_auction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 err="1"/>
            <a:t>delete_auction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/>
            <a:t>add(object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 err="1"/>
            <a:t>findhighestbid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 err="1"/>
            <a:t>notifyUser</a:t>
          </a:r>
          <a:r>
            <a:rPr lang="en-US" sz="1600" kern="1200" dirty="0"/>
            <a:t>()</a:t>
          </a:r>
          <a:endParaRPr lang="el-GR" sz="1600" kern="1200" dirty="0"/>
        </a:p>
      </dsp:txBody>
      <dsp:txXfrm>
        <a:off x="3603447" y="3948253"/>
        <a:ext cx="1414960" cy="2402133"/>
      </dsp:txXfrm>
    </dsp:sp>
    <dsp:sp modelId="{7DB22EAD-5D3B-4C1E-A716-6FAA0FC8C89D}">
      <dsp:nvSpPr>
        <dsp:cNvPr id="0" name=""/>
        <dsp:cNvSpPr/>
      </dsp:nvSpPr>
      <dsp:spPr>
        <a:xfrm>
          <a:off x="5604563" y="97783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 dirty="0"/>
            <a:t>credit</a:t>
          </a:r>
          <a:endParaRPr lang="el-GR" sz="1600" kern="1200" dirty="0"/>
        </a:p>
      </dsp:txBody>
      <dsp:txXfrm>
        <a:off x="5604563" y="97783"/>
        <a:ext cx="1205261" cy="482575"/>
      </dsp:txXfrm>
    </dsp:sp>
    <dsp:sp modelId="{97932C11-082A-435D-8610-A703C2202DB3}">
      <dsp:nvSpPr>
        <dsp:cNvPr id="0" name=""/>
        <dsp:cNvSpPr/>
      </dsp:nvSpPr>
      <dsp:spPr>
        <a:xfrm>
          <a:off x="5604563" y="580574"/>
          <a:ext cx="1205261" cy="25679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view_balance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deduct()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add</a:t>
          </a:r>
          <a:endParaRPr lang="el-GR" sz="1600" kern="1200" dirty="0"/>
        </a:p>
      </dsp:txBody>
      <dsp:txXfrm>
        <a:off x="5604563" y="580574"/>
        <a:ext cx="1205261" cy="2567973"/>
      </dsp:txXfrm>
    </dsp:sp>
    <dsp:sp modelId="{1784BB67-714F-42BE-B961-C72265596E3C}">
      <dsp:nvSpPr>
        <dsp:cNvPr id="0" name=""/>
        <dsp:cNvSpPr/>
      </dsp:nvSpPr>
      <dsp:spPr>
        <a:xfrm>
          <a:off x="5604563" y="3334531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 dirty="0" err="1"/>
            <a:t>update_status</a:t>
          </a:r>
          <a:endParaRPr lang="el-GR" sz="1600" kern="1200" dirty="0"/>
        </a:p>
      </dsp:txBody>
      <dsp:txXfrm>
        <a:off x="5604563" y="3334531"/>
        <a:ext cx="1205261" cy="482575"/>
      </dsp:txXfrm>
    </dsp:sp>
    <dsp:sp modelId="{52E36A2B-1670-4288-9B81-8CA94745F26C}">
      <dsp:nvSpPr>
        <dsp:cNvPr id="0" name=""/>
        <dsp:cNvSpPr/>
      </dsp:nvSpPr>
      <dsp:spPr>
        <a:xfrm>
          <a:off x="5604563" y="3785841"/>
          <a:ext cx="1205261" cy="25679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get_status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update_status</a:t>
          </a:r>
          <a:r>
            <a:rPr lang="en-US" sz="1600" kern="1200" dirty="0"/>
            <a:t>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notify_user</a:t>
          </a:r>
          <a:r>
            <a:rPr lang="en-US" sz="1600" kern="1200" dirty="0"/>
            <a:t>()</a:t>
          </a:r>
          <a:endParaRPr lang="el-GR" sz="1600" kern="1200" dirty="0"/>
        </a:p>
      </dsp:txBody>
      <dsp:txXfrm>
        <a:off x="5604563" y="3785841"/>
        <a:ext cx="1205261" cy="2567973"/>
      </dsp:txXfrm>
    </dsp:sp>
    <dsp:sp modelId="{01701E6A-269A-46BC-B383-3191BB0A125C}">
      <dsp:nvSpPr>
        <dsp:cNvPr id="0" name=""/>
        <dsp:cNvSpPr/>
      </dsp:nvSpPr>
      <dsp:spPr>
        <a:xfrm>
          <a:off x="7343466" y="3226154"/>
          <a:ext cx="1205261" cy="482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600" kern="1200" dirty="0"/>
            <a:t>log</a:t>
          </a:r>
          <a:endParaRPr lang="el-GR" sz="1600" kern="1200" dirty="0"/>
        </a:p>
      </dsp:txBody>
      <dsp:txXfrm>
        <a:off x="7343466" y="3226154"/>
        <a:ext cx="1205261" cy="482575"/>
      </dsp:txXfrm>
    </dsp:sp>
    <dsp:sp modelId="{953EB8AC-5A62-475F-97DD-2DC1EA6B0C74}">
      <dsp:nvSpPr>
        <dsp:cNvPr id="0" name=""/>
        <dsp:cNvSpPr/>
      </dsp:nvSpPr>
      <dsp:spPr>
        <a:xfrm>
          <a:off x="7343466" y="3680272"/>
          <a:ext cx="1205261" cy="25679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 err="1"/>
            <a:t>auctionId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+"/>
          </a:pPr>
          <a:r>
            <a:rPr lang="en-US" sz="1600" kern="1200" dirty="0"/>
            <a:t>add()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600" kern="1200" dirty="0" err="1"/>
            <a:t>add_to_db</a:t>
          </a:r>
          <a:r>
            <a:rPr lang="en-US" sz="1600" kern="1200" dirty="0"/>
            <a:t>()</a:t>
          </a:r>
          <a:endParaRPr lang="el-GR" sz="1600" kern="1200" dirty="0"/>
        </a:p>
      </dsp:txBody>
      <dsp:txXfrm>
        <a:off x="7343466" y="3680272"/>
        <a:ext cx="1205261" cy="2567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DC32-6BD0-4269-ACF3-EF4B8B4B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53672-48BB-4248-A0F7-B6CE4211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4C38-A9FE-4F1F-ABE2-996C5D4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FCC7-6F09-4F84-89AC-8010BF79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88D8-4BD7-40A1-9825-D2D7F0CE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20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C1A6-59FD-4BEC-B101-0E4416D1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884F-D324-46C4-808B-1F8BEE361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E2EC-2DEA-4F2A-AEB4-7E26BD8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B26AB-09B5-4607-ACFC-F1465019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DF11-4728-4F63-A8E7-2DE6F67C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468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890E6-3651-4818-B261-9CFB9DE0C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CB51C-5C82-4A5C-BA05-1D05B4E3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DD16-6FAC-486A-8245-BB3F19A5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0181-A568-46CD-AB58-1205F9CA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1125-36A8-414A-9078-4AE2962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39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FFA7-39FF-4D77-9BA4-E0B684CE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F6B7-4043-49AE-9A1D-39767945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E842-E38A-44D2-AD00-71316ADA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ED33-A3D1-445F-961A-F22A8F91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31E1-0381-490A-908F-561CBB36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75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77A3-823A-4D59-90BB-32146D1F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3D4D-87ED-4A53-835B-7CDB33F3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C6F5-84F2-4784-A4E3-7C5ED1C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3246E-EE5D-4525-B9D9-2E6E6D00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0B4C-7F5B-48E2-A074-4C75E86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2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BB5F-C5BB-4BC2-B70D-38C6BB5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2A30-4950-47AB-BC3A-21FFDAE26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09F26-DCEF-4D4A-A1FA-58BD1790F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1BB1-59EF-48BD-842F-C7731092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921A-F94E-4FA2-A6DF-7A4CFE8F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8F1A5-AD73-4ED4-AE7B-3CBE6EB3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885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F579-78F6-4A7A-B256-D95ED0DD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86AF1-9D0F-464B-A63C-9C285FEB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C89A2-E5F3-41C3-A63C-EF5F272A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6F1EE-73C8-447D-BBDB-6C19E2378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004D3-938D-439D-B5EA-E7C592D41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E8DD4-7535-4CE8-AB40-C226D684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663AE-BD54-48D1-9998-0DA76A3E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DE3D5-07EF-4AD3-9215-A84E9E6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91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BCE7-AB5C-42F6-825F-AC755F98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AEF-673A-450D-9AFF-4976E0CA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9D8B8-1649-452E-A274-8799AAB0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FD554-6520-4686-B693-16663573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74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44A9D-6DB3-4670-9B02-8617E98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7E239-05A5-483C-AF78-E46578D1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0371-B375-455F-9297-98959EAB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71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112A-09D7-4284-8996-084E544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55CF-F8F6-45C6-BBCB-7008210A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E524-B506-4619-9282-D382106A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603E-2259-4BF8-A91A-171F929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5B37-11E7-459D-9577-BDDCE3FC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8E425-0132-4453-8B4A-FAE04613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3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9CDA-A020-49A2-A96E-277454C6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C9531-0BF6-4F4F-BB32-EBEF5ABFA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ABE-B4AB-4FE3-BD32-A0F1A93D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D3E5D-15B5-4024-8556-B99234A4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F39A-527F-4331-8CA6-84C1F326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F52A7-BE95-4491-8E10-F18894A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850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57907-21DE-471B-9086-42D07E40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D3D4D-CB7C-4C28-9707-EBB0E68E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641E-7C6F-4B3A-B625-FE4601545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AFC0-28C6-4571-A799-6B9F3AA73D0D}" type="datetimeFigureOut">
              <a:rPr lang="el-GR" smtClean="0"/>
              <a:t>26/12/2019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6E6D-8F2E-45D1-8270-909C2B55A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42BF-701E-4F1B-BD69-169B139A1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0ED3-6265-4234-8D72-B79848996D0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421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8E18-7B5C-4A6C-BD58-29EF4C060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in-&gt;bid&lt;-win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3A04D-3476-4D39-BB65-D9331644F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23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70491C-173F-43CB-A873-3141650E1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103455"/>
              </p:ext>
            </p:extLst>
          </p:nvPr>
        </p:nvGraphicFramePr>
        <p:xfrm>
          <a:off x="0" y="0"/>
          <a:ext cx="12443792" cy="7323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80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130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in-&gt;bid&lt;-win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in-&gt;bid&lt;-win</dc:title>
  <dc:creator>George Lardas</dc:creator>
  <cp:lastModifiedBy>George Lardas</cp:lastModifiedBy>
  <cp:revision>7</cp:revision>
  <dcterms:created xsi:type="dcterms:W3CDTF">2019-12-26T09:09:06Z</dcterms:created>
  <dcterms:modified xsi:type="dcterms:W3CDTF">2019-12-26T15:56:38Z</dcterms:modified>
</cp:coreProperties>
</file>