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847298-079A-496D-AC52-A9994E5B3A30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6334-01FE-4901-8721-271340ABE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01E95-31BC-4135-9B5F-606830730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CD35A-DC6A-4043-A9B7-55860310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AA0B-C57F-4E0C-BE4B-ADA7B2B389B4}" type="datetimeFigureOut">
              <a:rPr lang="el-GR" smtClean="0"/>
              <a:t>26/12/2019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70F2D-8444-46C1-BD1F-0CEC5E09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881A0-3AA2-4DE1-BFE5-1399932D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CBB1-7DBA-48CC-A419-2C8D12E0C2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0549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94D4-677C-4905-A6D1-C50DB38B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C9324-23AD-4DEA-A72F-F04E5AE48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3429-0AAE-4A2C-93FC-38806B11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AA0B-C57F-4E0C-BE4B-ADA7B2B389B4}" type="datetimeFigureOut">
              <a:rPr lang="el-GR" smtClean="0"/>
              <a:t>26/12/2019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6ED6A-07DC-4188-ABD1-9548BAC3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B727D-1754-4267-8136-35E530ED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CBB1-7DBA-48CC-A419-2C8D12E0C2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0535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C784C-7FC7-432C-8823-E8FA65CBE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1D3E2-2A40-4F97-863E-515662D98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C851B-3DA4-428A-938C-1B15270B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AA0B-C57F-4E0C-BE4B-ADA7B2B389B4}" type="datetimeFigureOut">
              <a:rPr lang="el-GR" smtClean="0"/>
              <a:t>26/12/2019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0962-571B-418F-8EF2-2B698F24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9A507-28E9-4D8B-B5FF-3A4454E2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CBB1-7DBA-48CC-A419-2C8D12E0C2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967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0E61-B016-4AE5-801E-2C182718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D6D8A-4C92-49D7-97B3-D6D067914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798BE-8DA7-4C04-AF07-D11784B1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AA0B-C57F-4E0C-BE4B-ADA7B2B389B4}" type="datetimeFigureOut">
              <a:rPr lang="el-GR" smtClean="0"/>
              <a:t>26/12/2019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EA5E3-950E-4445-8B2E-C71E5DB9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6E320-1096-47C0-8418-95B3D224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CBB1-7DBA-48CC-A419-2C8D12E0C2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7877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4AEE-CB9C-44A2-A650-BFDB59BE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4734B-F803-47C6-8150-601184B20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5D958-50FC-4DE8-982F-06B59339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AA0B-C57F-4E0C-BE4B-ADA7B2B389B4}" type="datetimeFigureOut">
              <a:rPr lang="el-GR" smtClean="0"/>
              <a:t>26/12/2019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13666-4104-47C3-8542-E41ED4BF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FF948-9468-4E76-BE15-28D3D2B3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CBB1-7DBA-48CC-A419-2C8D12E0C2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1022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02D0-5183-4870-B6DC-5AE542DF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506C-FF20-4DD2-B258-43D1721EE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7506C-51AC-4985-8D99-8D9F415D2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55812-4840-46A9-B3BE-5CFE9F47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AA0B-C57F-4E0C-BE4B-ADA7B2B389B4}" type="datetimeFigureOut">
              <a:rPr lang="el-GR" smtClean="0"/>
              <a:t>26/12/2019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B03C8-A8ED-4562-A687-AE1DEE09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85E71-DF23-47B3-90B7-9F6F202A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CBB1-7DBA-48CC-A419-2C8D12E0C2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1450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1855-ACD9-41CD-9328-1295F452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644F9-A2F2-47FD-974A-75F092340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C2BCC-F7AD-4725-8077-CC95DF935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A15D6-04CE-49BF-8E99-C8240AB8B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35394-5CF6-4C69-B40A-F247F62B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D60F8-C07B-404E-B347-9454219A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AA0B-C57F-4E0C-BE4B-ADA7B2B389B4}" type="datetimeFigureOut">
              <a:rPr lang="el-GR" smtClean="0"/>
              <a:t>26/12/2019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ED9D7-2614-4B81-B996-DE6A8B9A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6873F-6E93-4B1E-880B-F0313EEC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CBB1-7DBA-48CC-A419-2C8D12E0C2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8253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C5B0-3A1F-4684-B1F1-AFC51B97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EFD96-D6D6-4333-BB3A-B5474C74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AA0B-C57F-4E0C-BE4B-ADA7B2B389B4}" type="datetimeFigureOut">
              <a:rPr lang="el-GR" smtClean="0"/>
              <a:t>26/12/2019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E7284-1A14-40D8-B9F2-D6237167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EFD24-33A3-4C43-94CA-77DD1286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CBB1-7DBA-48CC-A419-2C8D12E0C2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503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748C7-FCBD-460A-9661-367E838E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AA0B-C57F-4E0C-BE4B-ADA7B2B389B4}" type="datetimeFigureOut">
              <a:rPr lang="el-GR" smtClean="0"/>
              <a:t>26/12/2019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8330A-33E6-4038-A435-0A73B514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CCF4-899F-4923-B2B3-1626668B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CBB1-7DBA-48CC-A419-2C8D12E0C2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412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E65E-4E56-4D61-A3FB-E32D79D1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F91A-C24C-4D03-AC71-7124EED87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1E0F1-CF71-430C-8452-1258CBFAE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84CD5-1F6C-4FCC-8131-2D6D6A1B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AA0B-C57F-4E0C-BE4B-ADA7B2B389B4}" type="datetimeFigureOut">
              <a:rPr lang="el-GR" smtClean="0"/>
              <a:t>26/12/2019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EEFE0-243C-4E7C-A3E3-407A57C0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D9EA7-8D4F-4C18-9391-98F3A329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CBB1-7DBA-48CC-A419-2C8D12E0C2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639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9234-4E6A-4DB5-AFAF-FB258DEF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5ECD9-EEEA-467E-A3E0-00BAFD769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13871-B5B7-4FE3-BD66-560A70494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E4B77-4351-4C8A-9834-E302D35E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AA0B-C57F-4E0C-BE4B-ADA7B2B389B4}" type="datetimeFigureOut">
              <a:rPr lang="el-GR" smtClean="0"/>
              <a:t>26/12/2019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85EBE-D71A-4B89-9A34-9D9A1AC1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DF356-67F6-4688-8567-50B3EA59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CBB1-7DBA-48CC-A419-2C8D12E0C2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410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DC84C-7B06-4AC2-B36F-28CF05942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BE39-3B51-4427-B1A3-E3E132426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05DD6-3943-4A5D-9CD2-6C225F342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4AA0B-C57F-4E0C-BE4B-ADA7B2B389B4}" type="datetimeFigureOut">
              <a:rPr lang="el-GR" smtClean="0"/>
              <a:t>26/12/2019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2DFD6-4A01-490B-AC57-3C0DC8ADE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142E2-A146-4225-8271-11287D97F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ACBB1-7DBA-48CC-A419-2C8D12E0C2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9836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37AA20-B4DF-4B54-9769-DBFD6E364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3" b="198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6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71D4-0295-4F97-AF1C-D7E39D1D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79152" cy="46637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ERD       in-&gt;bid&lt;-win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B6E617-37DF-42D1-87E6-367660F8CC77}"/>
              </a:ext>
            </a:extLst>
          </p:cNvPr>
          <p:cNvSpPr/>
          <p:nvPr/>
        </p:nvSpPr>
        <p:spPr>
          <a:xfrm>
            <a:off x="1060174" y="3144078"/>
            <a:ext cx="1364974" cy="569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l-G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A2271-0E0C-4FAA-9912-9D09FB77AC13}"/>
              </a:ext>
            </a:extLst>
          </p:cNvPr>
          <p:cNvSpPr/>
          <p:nvPr/>
        </p:nvSpPr>
        <p:spPr>
          <a:xfrm>
            <a:off x="4989576" y="3144078"/>
            <a:ext cx="1364974" cy="569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AUCTION</a:t>
            </a:r>
            <a:endParaRPr lang="el-G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EC1A50-6DEA-436D-9701-18EC005B5406}"/>
              </a:ext>
            </a:extLst>
          </p:cNvPr>
          <p:cNvSpPr/>
          <p:nvPr/>
        </p:nvSpPr>
        <p:spPr>
          <a:xfrm>
            <a:off x="4989576" y="466374"/>
            <a:ext cx="1364974" cy="569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A3AD38-4909-44C3-8F01-F30E9C7E4C2E}"/>
              </a:ext>
            </a:extLst>
          </p:cNvPr>
          <p:cNvSpPr/>
          <p:nvPr/>
        </p:nvSpPr>
        <p:spPr>
          <a:xfrm>
            <a:off x="7924932" y="1536486"/>
            <a:ext cx="1364974" cy="569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HOUSE DATA</a:t>
            </a:r>
            <a:endParaRPr lang="el-G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A53FCC-03B7-4FB2-B5F5-DEDAF3E0C5D0}"/>
              </a:ext>
            </a:extLst>
          </p:cNvPr>
          <p:cNvSpPr/>
          <p:nvPr/>
        </p:nvSpPr>
        <p:spPr>
          <a:xfrm>
            <a:off x="10426479" y="471470"/>
            <a:ext cx="1364974" cy="569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l-G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4EBC6D-6AFC-4CF6-BF82-D7CCBB298C91}"/>
              </a:ext>
            </a:extLst>
          </p:cNvPr>
          <p:cNvSpPr/>
          <p:nvPr/>
        </p:nvSpPr>
        <p:spPr>
          <a:xfrm>
            <a:off x="4989576" y="5821782"/>
            <a:ext cx="1364974" cy="569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BID</a:t>
            </a:r>
            <a:endParaRPr lang="el-G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FF6B2D-7068-45DF-83B1-4E3B2FCB121F}"/>
              </a:ext>
            </a:extLst>
          </p:cNvPr>
          <p:cNvSpPr/>
          <p:nvPr/>
        </p:nvSpPr>
        <p:spPr>
          <a:xfrm>
            <a:off x="7924932" y="4466750"/>
            <a:ext cx="1364974" cy="569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TRANSACTION</a:t>
            </a:r>
            <a:endParaRPr lang="el-GR" sz="1400" dirty="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34C9B4B0-E141-4E69-A549-2A93438D60C6}"/>
              </a:ext>
            </a:extLst>
          </p:cNvPr>
          <p:cNvSpPr/>
          <p:nvPr/>
        </p:nvSpPr>
        <p:spPr>
          <a:xfrm>
            <a:off x="2716696" y="1330693"/>
            <a:ext cx="1060174" cy="9814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posts</a:t>
            </a:r>
            <a:endParaRPr lang="el-GR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B727E594-7F86-48DE-81B1-DA84506D843C}"/>
              </a:ext>
            </a:extLst>
          </p:cNvPr>
          <p:cNvSpPr/>
          <p:nvPr/>
        </p:nvSpPr>
        <p:spPr>
          <a:xfrm>
            <a:off x="2902094" y="4545881"/>
            <a:ext cx="1060174" cy="9814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places</a:t>
            </a:r>
            <a:endParaRPr lang="el-GR" sz="105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FCCB0C1C-A423-408E-B82A-B56E745FDA8B}"/>
              </a:ext>
            </a:extLst>
          </p:cNvPr>
          <p:cNvSpPr/>
          <p:nvPr/>
        </p:nvSpPr>
        <p:spPr>
          <a:xfrm>
            <a:off x="5141976" y="1599434"/>
            <a:ext cx="1060174" cy="9814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enters</a:t>
            </a:r>
            <a:endParaRPr lang="el-GR" sz="1050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85C65E81-36D4-44EA-BE06-46F6F089C1BB}"/>
              </a:ext>
            </a:extLst>
          </p:cNvPr>
          <p:cNvSpPr/>
          <p:nvPr/>
        </p:nvSpPr>
        <p:spPr>
          <a:xfrm>
            <a:off x="5141976" y="4277139"/>
            <a:ext cx="1060174" cy="9814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posts</a:t>
            </a:r>
            <a:endParaRPr lang="el-GR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2F4EDBD5-0DAF-48C7-97AE-FC8D9ABCB09E}"/>
              </a:ext>
            </a:extLst>
          </p:cNvPr>
          <p:cNvSpPr/>
          <p:nvPr/>
        </p:nvSpPr>
        <p:spPr>
          <a:xfrm>
            <a:off x="8077332" y="2938285"/>
            <a:ext cx="1060174" cy="9814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completes</a:t>
            </a:r>
            <a:endParaRPr lang="el-GR" sz="1000" dirty="0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F894CC70-F3A6-4B96-AF92-2252E192FE0C}"/>
              </a:ext>
            </a:extLst>
          </p:cNvPr>
          <p:cNvSpPr/>
          <p:nvPr/>
        </p:nvSpPr>
        <p:spPr>
          <a:xfrm>
            <a:off x="8077332" y="260581"/>
            <a:ext cx="1060174" cy="9814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  <a:endParaRPr lang="el-GR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AA278B-F910-4ACD-913C-50E744DF304F}"/>
              </a:ext>
            </a:extLst>
          </p:cNvPr>
          <p:cNvCxnSpPr>
            <a:stCxn id="3" idx="0"/>
            <a:endCxn id="4" idx="1"/>
          </p:cNvCxnSpPr>
          <p:nvPr/>
        </p:nvCxnSpPr>
        <p:spPr>
          <a:xfrm flipV="1">
            <a:off x="1742661" y="1821407"/>
            <a:ext cx="974035" cy="1322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9765107-6CF8-4830-813D-352B6B6BA5DC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776870" y="751296"/>
            <a:ext cx="1212706" cy="1070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EC8DD1-28CD-4FA5-9162-0656D1902561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672063" y="1036217"/>
            <a:ext cx="0" cy="563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653FF-8FF7-4D3D-83C4-B1B54C6461E8}"/>
              </a:ext>
            </a:extLst>
          </p:cNvPr>
          <p:cNvCxnSpPr>
            <a:stCxn id="14" idx="2"/>
            <a:endCxn id="5" idx="0"/>
          </p:cNvCxnSpPr>
          <p:nvPr/>
        </p:nvCxnSpPr>
        <p:spPr>
          <a:xfrm>
            <a:off x="5672063" y="2580861"/>
            <a:ext cx="0" cy="563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ADD03C-3E3E-4206-9DF3-DADA6A9A1EDD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5672063" y="3713921"/>
            <a:ext cx="0" cy="563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072F5D-925C-4EBD-89FE-D7A8CC7A9E13}"/>
              </a:ext>
            </a:extLst>
          </p:cNvPr>
          <p:cNvCxnSpPr>
            <a:stCxn id="3" idx="2"/>
            <a:endCxn id="12" idx="1"/>
          </p:cNvCxnSpPr>
          <p:nvPr/>
        </p:nvCxnSpPr>
        <p:spPr>
          <a:xfrm>
            <a:off x="1742661" y="3713921"/>
            <a:ext cx="1159433" cy="132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3F9786-8212-4A18-9EA7-6E8FB3FCDC27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3962268" y="5036595"/>
            <a:ext cx="1027308" cy="1070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E2ED9F-CA40-4A51-B1D6-84A5A09FC127}"/>
              </a:ext>
            </a:extLst>
          </p:cNvPr>
          <p:cNvCxnSpPr>
            <a:stCxn id="15" idx="2"/>
            <a:endCxn id="10" idx="0"/>
          </p:cNvCxnSpPr>
          <p:nvPr/>
        </p:nvCxnSpPr>
        <p:spPr>
          <a:xfrm>
            <a:off x="5672063" y="5258566"/>
            <a:ext cx="0" cy="56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023652-6FA3-4A49-899E-B481C3C1B6C3}"/>
              </a:ext>
            </a:extLst>
          </p:cNvPr>
          <p:cNvCxnSpPr>
            <a:stCxn id="5" idx="3"/>
            <a:endCxn id="16" idx="1"/>
          </p:cNvCxnSpPr>
          <p:nvPr/>
        </p:nvCxnSpPr>
        <p:spPr>
          <a:xfrm flipV="1">
            <a:off x="6354550" y="3428999"/>
            <a:ext cx="172278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548747-5821-4189-81B4-96D538EEB6E4}"/>
              </a:ext>
            </a:extLst>
          </p:cNvPr>
          <p:cNvCxnSpPr>
            <a:stCxn id="16" idx="2"/>
            <a:endCxn id="11" idx="0"/>
          </p:cNvCxnSpPr>
          <p:nvPr/>
        </p:nvCxnSpPr>
        <p:spPr>
          <a:xfrm>
            <a:off x="8607419" y="3919712"/>
            <a:ext cx="0" cy="547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0B76E5-1F69-4BBB-A971-34F07EB6E3BB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6354550" y="751295"/>
            <a:ext cx="172278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498E2B-804D-4187-A09C-FC2093509238}"/>
              </a:ext>
            </a:extLst>
          </p:cNvPr>
          <p:cNvCxnSpPr>
            <a:stCxn id="17" idx="2"/>
            <a:endCxn id="8" idx="0"/>
          </p:cNvCxnSpPr>
          <p:nvPr/>
        </p:nvCxnSpPr>
        <p:spPr>
          <a:xfrm>
            <a:off x="8607419" y="1242008"/>
            <a:ext cx="0" cy="294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4C63DB-ABE5-4992-A875-88993585E4C6}"/>
              </a:ext>
            </a:extLst>
          </p:cNvPr>
          <p:cNvCxnSpPr>
            <a:stCxn id="17" idx="3"/>
            <a:endCxn id="9" idx="1"/>
          </p:cNvCxnSpPr>
          <p:nvPr/>
        </p:nvCxnSpPr>
        <p:spPr>
          <a:xfrm>
            <a:off x="9137506" y="751295"/>
            <a:ext cx="1288973" cy="5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0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2C1B9B-08BC-49DE-B36B-53D9A5BD0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52659"/>
              </p:ext>
            </p:extLst>
          </p:nvPr>
        </p:nvGraphicFramePr>
        <p:xfrm>
          <a:off x="216452" y="1017768"/>
          <a:ext cx="198340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3409">
                  <a:extLst>
                    <a:ext uri="{9D8B030D-6E8A-4147-A177-3AD203B41FA5}">
                      <a16:colId xmlns:a16="http://schemas.microsoft.com/office/drawing/2014/main" val="1325116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82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userId</a:t>
                      </a:r>
                      <a:r>
                        <a:rPr lang="en-US" dirty="0"/>
                        <a:t>  - int  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PK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r>
                        <a:rPr lang="en-US" dirty="0"/>
                        <a:t> – 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1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r>
                        <a:rPr lang="en-US" dirty="0"/>
                        <a:t> – varchar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6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 -  varchar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0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 - int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979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50E02E-9821-4940-9F1D-09545E440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269220"/>
              </p:ext>
            </p:extLst>
          </p:nvPr>
        </p:nvGraphicFramePr>
        <p:xfrm>
          <a:off x="2880140" y="1017768"/>
          <a:ext cx="198340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3409">
                  <a:extLst>
                    <a:ext uri="{9D8B030D-6E8A-4147-A177-3AD203B41FA5}">
                      <a16:colId xmlns:a16="http://schemas.microsoft.com/office/drawing/2014/main" val="1325116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82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objectId</a:t>
                      </a:r>
                      <a:r>
                        <a:rPr lang="en-US" dirty="0"/>
                        <a:t> – int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PK</a:t>
                      </a:r>
                      <a:endParaRPr lang="el-G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oPrice</a:t>
                      </a:r>
                      <a:r>
                        <a:rPr lang="en-US" dirty="0"/>
                        <a:t> –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1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oStatus</a:t>
                      </a:r>
                      <a:r>
                        <a:rPr lang="en-US" dirty="0"/>
                        <a:t> – varchar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6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–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0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userId</a:t>
                      </a:r>
                      <a:r>
                        <a:rPr lang="en-US" dirty="0"/>
                        <a:t> –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979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CB54AC-9734-4EEB-AE8A-C38953FDB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2867"/>
              </p:ext>
            </p:extLst>
          </p:nvPr>
        </p:nvGraphicFramePr>
        <p:xfrm>
          <a:off x="5543828" y="1017768"/>
          <a:ext cx="2301461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1325116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house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82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hId</a:t>
                      </a:r>
                      <a:r>
                        <a:rPr lang="en-US" dirty="0"/>
                        <a:t> – int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PK</a:t>
                      </a:r>
                      <a:endParaRPr lang="el-G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hLocation</a:t>
                      </a:r>
                      <a:r>
                        <a:rPr lang="en-US" dirty="0"/>
                        <a:t> – 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1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hSize</a:t>
                      </a:r>
                      <a:r>
                        <a:rPr lang="en-US" dirty="0"/>
                        <a:t> – int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6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hRoom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- int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0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hHeating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– varchar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9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hPhotos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05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hFurnished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- varchar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36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hDescription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- varchar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837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6A3D3B-7AD0-4F24-B7C4-27D2F28B2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49908"/>
              </p:ext>
            </p:extLst>
          </p:nvPr>
        </p:nvGraphicFramePr>
        <p:xfrm>
          <a:off x="8525568" y="1017768"/>
          <a:ext cx="1983409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3409">
                  <a:extLst>
                    <a:ext uri="{9D8B030D-6E8A-4147-A177-3AD203B41FA5}">
                      <a16:colId xmlns:a16="http://schemas.microsoft.com/office/drawing/2014/main" val="1325116051"/>
                    </a:ext>
                  </a:extLst>
                </a:gridCol>
              </a:tblGrid>
              <a:tr h="295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82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imageId</a:t>
                      </a:r>
                      <a:r>
                        <a:rPr lang="en-US" dirty="0"/>
                        <a:t> – int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PK</a:t>
                      </a:r>
                      <a:endParaRPr lang="el-G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photo – BLOB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1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objectId</a:t>
                      </a:r>
                      <a:r>
                        <a:rPr lang="en-US" dirty="0"/>
                        <a:t> –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095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0C90DA-0F47-47E2-B487-85B7FA2CA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404203"/>
              </p:ext>
            </p:extLst>
          </p:nvPr>
        </p:nvGraphicFramePr>
        <p:xfrm>
          <a:off x="216451" y="3918006"/>
          <a:ext cx="198340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3409">
                  <a:extLst>
                    <a:ext uri="{9D8B030D-6E8A-4147-A177-3AD203B41FA5}">
                      <a16:colId xmlns:a16="http://schemas.microsoft.com/office/drawing/2014/main" val="1325116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auction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82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auctionId</a:t>
                      </a:r>
                      <a:r>
                        <a:rPr lang="en-US" dirty="0"/>
                        <a:t> – int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PK</a:t>
                      </a:r>
                      <a:endParaRPr lang="el-G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increment –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1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reserve – int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6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sTime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– DATETIME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0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eTime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– DATETIME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9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objectID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– FK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460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E35A87-57DB-443C-94D5-E58DBF220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994891"/>
              </p:ext>
            </p:extLst>
          </p:nvPr>
        </p:nvGraphicFramePr>
        <p:xfrm>
          <a:off x="2880139" y="3918006"/>
          <a:ext cx="198340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3409">
                  <a:extLst>
                    <a:ext uri="{9D8B030D-6E8A-4147-A177-3AD203B41FA5}">
                      <a16:colId xmlns:a16="http://schemas.microsoft.com/office/drawing/2014/main" val="1325116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82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bidId</a:t>
                      </a:r>
                      <a:r>
                        <a:rPr lang="en-US" dirty="0"/>
                        <a:t> – int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PK</a:t>
                      </a:r>
                      <a:endParaRPr lang="el-G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bPrice</a:t>
                      </a:r>
                      <a:r>
                        <a:rPr lang="en-US" dirty="0"/>
                        <a:t> –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1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bTime</a:t>
                      </a:r>
                      <a:r>
                        <a:rPr lang="en-US" dirty="0"/>
                        <a:t> – DATETIME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6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auctionId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– INT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0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- INT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97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7EFDFF-23E1-4EAA-895D-73792CE33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405023"/>
              </p:ext>
            </p:extLst>
          </p:nvPr>
        </p:nvGraphicFramePr>
        <p:xfrm>
          <a:off x="8525567" y="4664766"/>
          <a:ext cx="1983409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3409">
                  <a:extLst>
                    <a:ext uri="{9D8B030D-6E8A-4147-A177-3AD203B41FA5}">
                      <a16:colId xmlns:a16="http://schemas.microsoft.com/office/drawing/2014/main" val="1325116051"/>
                    </a:ext>
                  </a:extLst>
                </a:gridCol>
              </a:tblGrid>
              <a:tr h="295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82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tId</a:t>
                      </a:r>
                      <a:r>
                        <a:rPr lang="en-US" dirty="0"/>
                        <a:t> – int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PK</a:t>
                      </a:r>
                      <a:endParaRPr lang="el-G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tPrice</a:t>
                      </a:r>
                      <a:r>
                        <a:rPr lang="en-US" dirty="0"/>
                        <a:t> –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1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auctionId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- FK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0954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5C788D3-A0CE-44CF-82E5-01C6CADE0F5E}"/>
              </a:ext>
            </a:extLst>
          </p:cNvPr>
          <p:cNvSpPr txBox="1"/>
          <p:nvPr/>
        </p:nvSpPr>
        <p:spPr>
          <a:xfrm>
            <a:off x="357809" y="225287"/>
            <a:ext cx="275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in-&gt;bid&lt;-win Table Diagram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4393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66A232-DA3A-45DA-90CB-5D1C8F2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84621B30-14E9-46CC-BC16-11C343C7C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54552" y="-3757380"/>
            <a:ext cx="4682893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37A48-4410-4888-9486-BDB25F245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866" y="559234"/>
            <a:ext cx="9842269" cy="936698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cardinalities</a:t>
            </a:r>
            <a:endParaRPr lang="el-GR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9FFF3-39FF-4260-BA5A-90FB266C6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866" y="1758196"/>
            <a:ext cx="9842269" cy="44431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800" dirty="0"/>
              <a:t>A user can post many objects (1-&gt;N)</a:t>
            </a:r>
          </a:p>
          <a:p>
            <a:pPr algn="l"/>
            <a:r>
              <a:rPr lang="en-US" sz="2800" dirty="0"/>
              <a:t>An object can be posted by one user (1-&gt;1)</a:t>
            </a:r>
          </a:p>
          <a:p>
            <a:pPr algn="l"/>
            <a:r>
              <a:rPr lang="en-US" sz="2800" dirty="0"/>
              <a:t>A user can place many bids (1-&gt;N)</a:t>
            </a:r>
          </a:p>
          <a:p>
            <a:pPr algn="l"/>
            <a:r>
              <a:rPr lang="en-US" sz="2800" dirty="0"/>
              <a:t>A bid can be placed by one user (1-&gt;1)</a:t>
            </a:r>
          </a:p>
          <a:p>
            <a:pPr algn="l"/>
            <a:r>
              <a:rPr lang="en-US" sz="2800" dirty="0"/>
              <a:t>An object has one set of data (1-&gt;1)</a:t>
            </a:r>
          </a:p>
          <a:p>
            <a:pPr algn="l"/>
            <a:r>
              <a:rPr lang="en-US" sz="2800" dirty="0"/>
              <a:t>A set of data belongs to one object (1-&gt;1)</a:t>
            </a:r>
          </a:p>
          <a:p>
            <a:pPr algn="l"/>
            <a:r>
              <a:rPr lang="en-US" sz="2800" dirty="0"/>
              <a:t>An object has many photos (1-&gt;N)</a:t>
            </a:r>
          </a:p>
          <a:p>
            <a:pPr algn="l"/>
            <a:r>
              <a:rPr lang="en-US" sz="2800" dirty="0"/>
              <a:t>A photo belongs to one object (1-&gt;1)</a:t>
            </a:r>
          </a:p>
          <a:p>
            <a:pPr algn="l"/>
            <a:r>
              <a:rPr lang="en-US" sz="2800" dirty="0"/>
              <a:t>A bid can be posted to one auction (1-&gt;1)</a:t>
            </a:r>
          </a:p>
          <a:p>
            <a:pPr algn="l"/>
            <a:r>
              <a:rPr lang="en-US" sz="2800" dirty="0"/>
              <a:t>An auction can post many bids (1-&gt;N)</a:t>
            </a:r>
          </a:p>
          <a:p>
            <a:pPr algn="l"/>
            <a:r>
              <a:rPr lang="en-US" sz="2800" dirty="0"/>
              <a:t>An auction can complete one transaction (1-&gt;1)</a:t>
            </a:r>
          </a:p>
          <a:p>
            <a:pPr algn="l"/>
            <a:r>
              <a:rPr lang="en-US" sz="2800" dirty="0"/>
              <a:t>A transaction can be completed by one auction (1-&gt;1)</a:t>
            </a:r>
            <a:endParaRPr lang="el-GR" sz="2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12E764-0992-43A1-B56A-B33BC391B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2392" y="64008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049CC334-F54B-4383-9B09-BACE5AA68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C6843BFB-87B4-4AE2-BB9E-2CD0D1DC7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C9A06E3-C813-4CC4-BAAC-374B6C874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01810C15-F1AD-438A-A987-1C3E2C5E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74459CCB-6F53-4C8F-8C44-485971D1A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FE6BED97-B150-4B72-97A5-E8DF48025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46D18BB-8338-43D9-8567-1FFB25C63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7298284E-350F-4886-A447-FC33ED648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F2605B63-233B-4115-BF59-C60984206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794850D4-9DF3-41C3-9915-EA003EC85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7914252-1864-4298-B230-799AA4C55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07F2F15-BB3A-4A3F-B024-D01611E29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A15824F-3845-4493-A8CD-0F8E1040A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EF36111-5761-485C-B5C4-04558FD1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E3F91C66-D12F-4C9E-A83F-2D763F8E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BE1BCA71-94E6-49DA-AC0E-F346F41D9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886068B-8D2E-47C3-A188-829E77DDE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3A82B866-4C61-412C-B3E6-118CBDC9E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470B9270-289C-4CAE-A237-A2F7AF5D1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35AB7C89-5505-4CC2-9376-845C3AFBA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B1D0220-8502-4FC9-A709-1F268DFE7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501384"/>
            <a:ext cx="12191999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9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289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ERD       in-&gt;bid&lt;-win</vt:lpstr>
      <vt:lpstr>PowerPoint Presentation</vt:lpstr>
      <vt:lpstr>cardinalities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Lardas</dc:creator>
  <cp:lastModifiedBy>George Lardas</cp:lastModifiedBy>
  <cp:revision>1</cp:revision>
  <dcterms:created xsi:type="dcterms:W3CDTF">2019-12-26T08:49:47Z</dcterms:created>
  <dcterms:modified xsi:type="dcterms:W3CDTF">2019-12-26T09:00:00Z</dcterms:modified>
</cp:coreProperties>
</file>