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7F2-8AD7-4A02-91C1-B04C79916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072C-4662-4691-8ECD-9879D88B2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86D7-A7E6-40E1-B48C-0293EFB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A482-89A3-4144-A7C9-40B7B1E9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7DB5-A5D1-48CA-B0D6-EE71210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28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87BB-A5CD-4146-8516-B912D565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94E3-FD10-4441-8002-0EC48C67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8CD5-A332-4E93-8FB4-AA536EB8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5F41-9B2C-40B0-810D-672C53A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721A-FCEE-4628-8962-FEF53B7C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2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62E79-168A-4A99-83CD-17152AE6C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1086F-0172-4F6B-B457-A287FC284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5747-4159-4448-B048-96A6E52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FDE6-1047-4473-9A37-54870363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6A20-4973-4611-85CD-686E82E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750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00CA-284F-4F2E-9854-6F128E3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4156-8BF9-4FC1-A4E7-664AE477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875-3023-43BA-A642-29EF0309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933-36BC-4B1B-A845-F94408A6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DA77-237D-4AE4-8EA1-E0FD9260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346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0645-758E-45C2-ADFB-EEEEEEF1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684B4-C4AC-44BC-BE85-94B73F7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8DFA-1088-4202-865B-AD358AC1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9078-23B3-44F5-945C-8358F810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CBDB-6F32-435F-9646-10097C57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328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19ED-C00E-4542-A3CA-A852C252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D53A-FCF0-4FD7-9AC4-0D334493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363E3-A56E-4080-AAF0-F49565F7B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A1E3-D326-4E86-96D3-3570B193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47AE-53B6-475A-8E76-DC4CD67C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9F21-EED4-4E60-9315-259A0D4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15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B14F-9CED-4BD9-B409-46054198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B09D-385E-4FF5-98D3-223148B2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B0C50-F6E3-42B6-85A8-744CD2B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FCE9E-6E97-48FD-89ED-47E7F236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57DC8-06A6-4455-A7D5-9574569DA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C18E0-2921-4E1F-9E4A-80CCBC8E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74FC9-4F51-467B-9F90-5C235DB3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2F7CF-4C37-47DC-B6CD-25790652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A05E-9762-450A-AEB2-D6ACDA8D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DA184-2891-4797-8B41-4CA39279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A090E-D6B9-4A69-9AEE-4AFE5CC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D98ED-A8BB-4AA6-8F06-4E5A838D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24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C0EF4-E207-4EF9-93CB-9430FF68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5628-15AF-424C-937B-7B127E4D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E2DE-9365-420D-A038-3130D17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33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663B-DAFB-45D5-A3E1-B1AE48FA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DFAA-C096-4FD3-B13E-18DCF24C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B9A1-990C-46B5-A1EF-56672F02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D427-3245-4866-93BD-D77ED0D5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CC747-3223-4598-B6FF-C621A719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26EB-F272-45BB-82B0-02EF5477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688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215-1511-49F4-9ED7-082F9FB0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FC97-012E-43E0-8045-2837B9A0E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189C-938A-4994-8233-8656118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ECA5-7E8E-4DEA-9DC5-14E9F653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918EA-F8DE-4A7B-B2CE-0C7F05D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FB549-0768-4648-8A30-64E7AAA7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09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08E83-36F9-4887-B1FF-576BE0A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5EEA-C280-4994-B79D-7B3A5F36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19C7-017A-4908-B98D-ED776CBAB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2FF8-0AF4-4B4A-9FA8-9D83A93A478B}" type="datetimeFigureOut">
              <a:rPr lang="el-GR" smtClean="0"/>
              <a:t>21/1/2020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D85E-63B8-4417-AB5A-8CA924DE0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EC4F-DB74-411C-8BA2-6CDC8D85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7CE-74D8-432A-B2BC-312A5B9450C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75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harivdee/in-bid-w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59D2-32B4-4785-9078-5A62DFCD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in-&gt;bid&lt;-win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B628-CF61-496A-BA37-C9034B07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47" y="4591266"/>
            <a:ext cx="5445353" cy="2107107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1600" dirty="0" err="1"/>
              <a:t>biy</a:t>
            </a:r>
            <a:r>
              <a:rPr lang="en-US" sz="1600" dirty="0"/>
              <a:t> </a:t>
            </a:r>
            <a:r>
              <a:rPr lang="en-US" sz="1600" dirty="0" err="1"/>
              <a:t>ya</a:t>
            </a:r>
            <a:r>
              <a:rPr lang="en-US" sz="1600" dirty="0"/>
              <a:t> bid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A project developed by null corp.</a:t>
            </a:r>
          </a:p>
          <a:p>
            <a:pPr algn="l"/>
            <a:r>
              <a:rPr lang="en-US" sz="1600" dirty="0"/>
              <a:t>Konstantinos </a:t>
            </a:r>
            <a:r>
              <a:rPr lang="en-US" sz="1600" dirty="0" err="1"/>
              <a:t>Spiliopoulos</a:t>
            </a:r>
            <a:endParaRPr lang="en-US" sz="1600" dirty="0"/>
          </a:p>
          <a:p>
            <a:pPr algn="l"/>
            <a:r>
              <a:rPr lang="en-US" sz="1600" dirty="0"/>
              <a:t>Christopher </a:t>
            </a:r>
            <a:r>
              <a:rPr lang="en-US" sz="1600" dirty="0" err="1"/>
              <a:t>Kampourelis</a:t>
            </a:r>
            <a:endParaRPr lang="en-US" sz="1600" dirty="0"/>
          </a:p>
          <a:p>
            <a:pPr algn="l"/>
            <a:r>
              <a:rPr lang="en-US" sz="1600" dirty="0"/>
              <a:t>George Lardas</a:t>
            </a:r>
          </a:p>
          <a:p>
            <a:pPr algn="l"/>
            <a:r>
              <a:rPr lang="en-US" sz="1600" dirty="0">
                <a:hlinkClick r:id="rId2"/>
              </a:rPr>
              <a:t>https://github.com/harivdee/in-bid-win</a:t>
            </a:r>
            <a:endParaRPr lang="el-GR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0426B677-E9A9-499F-B2A3-5D5EE3C5D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r="2185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997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2E6A64-0685-4E1A-903C-015CA718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in-&gt;bid&lt;-win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5BA15-1517-4C6E-8E63-6AFB7D46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Technologies used: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JPA/Hibernate</a:t>
            </a:r>
          </a:p>
          <a:p>
            <a:r>
              <a:rPr lang="en-US" dirty="0"/>
              <a:t>Server Sent Events</a:t>
            </a:r>
          </a:p>
          <a:p>
            <a:r>
              <a:rPr lang="en-US" dirty="0"/>
              <a:t>jQuery/Bootstrap 4</a:t>
            </a:r>
          </a:p>
          <a:p>
            <a:r>
              <a:rPr lang="en-US" dirty="0" err="1"/>
              <a:t>Paypal</a:t>
            </a:r>
            <a:r>
              <a:rPr lang="en-US" dirty="0"/>
              <a:t>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C6DE41-697F-468C-ACFB-AB2FF6C6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platform for leasing </a:t>
            </a:r>
            <a:r>
              <a:rPr lang="en-US"/>
              <a:t>and renting </a:t>
            </a:r>
            <a:r>
              <a:rPr lang="en-US" dirty="0"/>
              <a:t>and apartments via a custom auction and bid system.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02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in-&gt;bid&lt;-win</vt:lpstr>
      <vt:lpstr>What is in-&gt;bid&lt;-win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in-&gt;bid&lt;-win</dc:title>
  <dc:creator>George Lardas</dc:creator>
  <cp:lastModifiedBy>George Lardas</cp:lastModifiedBy>
  <cp:revision>2</cp:revision>
  <dcterms:created xsi:type="dcterms:W3CDTF">2020-01-21T19:58:55Z</dcterms:created>
  <dcterms:modified xsi:type="dcterms:W3CDTF">2020-01-21T21:57:42Z</dcterms:modified>
</cp:coreProperties>
</file>