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C51FF-37CC-4F33-9090-10CDD5067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584E9C-2EC2-47AD-9A93-0E59ED98E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BE06F4-AA03-4DA6-A7E6-F88D8B3B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2B8D-C51B-4BB4-8FF4-2BED7C42AD16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3CAEB1-BB20-403E-9FAB-1D15B153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93D1BE-FBB3-403F-804F-880621FB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5B37-6AFA-40D0-AE50-B4A59189C1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8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C1C78-6408-4C82-9B7B-4B65884D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C3107E-06B6-4079-9D72-17151222F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FCC538-EA54-47E2-AD4F-E44B856F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2B8D-C51B-4BB4-8FF4-2BED7C42AD16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B9BBAC-B220-4DD9-9CA6-9B394F8E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CC038D-399F-4627-8541-9C9FEB80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5B37-6AFA-40D0-AE50-B4A59189C1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90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B9922EB-62C0-47DE-AB6E-D595E7F35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0755BD-39FD-4FFA-B17D-4DE386958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835F2D-1206-4463-B449-CC44B788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2B8D-C51B-4BB4-8FF4-2BED7C42AD16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B8B8FA-7058-4BEE-9AD9-FC61BCBB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04E8D8-AB7A-4EFB-93A1-8F585ED0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5B37-6AFA-40D0-AE50-B4A59189C1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99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E2D3E-5E09-4F92-BB30-3F0FB568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C182A3-1783-48CF-A834-B4DC22B96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34C395-5A37-48D9-8275-804DC912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2B8D-C51B-4BB4-8FF4-2BED7C42AD16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5C65DA-B20C-436B-8B84-0C006D50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68776D-0096-4172-964A-BD6A93A1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5B37-6AFA-40D0-AE50-B4A59189C1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38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0FB07-D714-496B-8A66-91431523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3C0679-527D-4827-981B-C87488709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64BB4D-082C-4433-81F1-34C92007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2B8D-C51B-4BB4-8FF4-2BED7C42AD16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87CC18-5D55-4D88-96EB-08F8652E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CC225B-BD88-4A83-AF30-64F29978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5B37-6AFA-40D0-AE50-B4A59189C1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6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C418B-E524-4CA5-82FF-8D44F282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78E01-45F7-43C2-9C11-A9493523F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6A0118-B68C-4FC7-8FDF-206D40E6A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4A928A-4D3E-47D1-868B-B18A4EA7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2B8D-C51B-4BB4-8FF4-2BED7C42AD16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324725-AFD4-4163-A80C-88874BE5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0E6243-38AF-49BA-ABAF-6BB23029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5B37-6AFA-40D0-AE50-B4A59189C1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91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1323E-7EC0-4DAD-B478-2DBCE7B9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940697-DDEC-4E29-8CC9-177B86412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5248E0-B727-4AFA-BDA9-8B53C3274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E4A5CA-2633-48EE-9386-FBA320AF1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1B9EBA-5E45-4B4D-92D4-60002F1F2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0E9A32-65B9-430D-A08C-39BDA540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2B8D-C51B-4BB4-8FF4-2BED7C42AD16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0723BDA-2378-4CE1-A0DA-3ADD0BB7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9F8DFF-F78A-4A75-B6D3-276A3D62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5B37-6AFA-40D0-AE50-B4A59189C1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C6333-94A9-4F7B-BB63-3B8D6219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A17FF8-8130-4ECA-8A4E-6533E3D5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2B8D-C51B-4BB4-8FF4-2BED7C42AD16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E092BB-EE8B-4AFA-A1C4-0BCB89DC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0F05FE-A649-4B4A-B742-DC2FDC0E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5B37-6AFA-40D0-AE50-B4A59189C1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8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C24830-0FD1-4F8E-B827-D9CB7D43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2B8D-C51B-4BB4-8FF4-2BED7C42AD16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A58F87-5679-43AD-917B-F655E114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45FA2E-2FC8-477C-9E0E-8E20ABBF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5B37-6AFA-40D0-AE50-B4A59189C1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4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C20930-79AB-4AE2-9A2A-5396AC5B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7301A6-E6D7-4B80-B51A-E511CFD46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CF447C-5A0E-434E-B3F7-F8E04C167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A0BE5F-D19B-4DB3-9428-A790323E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2B8D-C51B-4BB4-8FF4-2BED7C42AD16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2BBC4F-8B08-4147-98EA-36060AAB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39CA61-6AD7-4DC9-AEB2-EE289D1C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5B37-6AFA-40D0-AE50-B4A59189C1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72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75115-152F-43B0-AB11-3B3B6BC7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CC89E55-EC2B-4A9B-AEDF-5B5990731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DC1A1E-B3E4-4EA5-8988-53C316454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51F4AA-3883-4775-9F91-D81244C4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2B8D-C51B-4BB4-8FF4-2BED7C42AD16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BF098C-70DF-4CBA-A17C-F803C457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A9992B-B82E-410D-A322-E6E439D1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5B37-6AFA-40D0-AE50-B4A59189C1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62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B0BC3E-C2D1-4DBB-A124-C2D8AEF6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8C9F92-5A27-4318-8962-7609AF48C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677F0D-58E8-471E-8B05-08BE864E4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B2B8D-C51B-4BB4-8FF4-2BED7C42AD16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2B1F23-8AA9-4336-BAA5-DA1F5A6FC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706CC5-BDA6-4D0B-B392-6AAEE2694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5B37-6AFA-40D0-AE50-B4A59189C1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2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群組 158">
            <a:extLst>
              <a:ext uri="{FF2B5EF4-FFF2-40B4-BE49-F238E27FC236}">
                <a16:creationId xmlns:a16="http://schemas.microsoft.com/office/drawing/2014/main" id="{D8E9DAB3-8854-414A-950C-82F85C85D004}"/>
              </a:ext>
            </a:extLst>
          </p:cNvPr>
          <p:cNvGrpSpPr/>
          <p:nvPr/>
        </p:nvGrpSpPr>
        <p:grpSpPr>
          <a:xfrm>
            <a:off x="546399" y="449429"/>
            <a:ext cx="9919775" cy="5077579"/>
            <a:chOff x="546399" y="449429"/>
            <a:chExt cx="9919775" cy="5077579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8F61AD5-8528-4483-8221-0794D8F97622}"/>
                </a:ext>
              </a:extLst>
            </p:cNvPr>
            <p:cNvSpPr txBox="1"/>
            <p:nvPr/>
          </p:nvSpPr>
          <p:spPr>
            <a:xfrm>
              <a:off x="546399" y="2892905"/>
              <a:ext cx="2015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Random Noise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67A7F105-3FE6-4382-A9E3-B58A71D5D986}"/>
                </a:ext>
              </a:extLst>
            </p:cNvPr>
            <p:cNvSpPr/>
            <p:nvPr/>
          </p:nvSpPr>
          <p:spPr>
            <a:xfrm>
              <a:off x="2695073" y="3415466"/>
              <a:ext cx="2111542" cy="2111542"/>
            </a:xfrm>
            <a:prstGeom prst="roundRect">
              <a:avLst>
                <a:gd name="adj" fmla="val 11124"/>
              </a:avLst>
            </a:prstGeom>
            <a:solidFill>
              <a:srgbClr val="D21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generator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82357631-381C-421B-9E8F-21669AC95A98}"/>
                </a:ext>
              </a:extLst>
            </p:cNvPr>
            <p:cNvSpPr/>
            <p:nvPr/>
          </p:nvSpPr>
          <p:spPr>
            <a:xfrm>
              <a:off x="5868283" y="449429"/>
              <a:ext cx="2111542" cy="2111542"/>
            </a:xfrm>
            <a:prstGeom prst="roundRect">
              <a:avLst>
                <a:gd name="adj" fmla="val 1112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</a:t>
              </a:r>
              <a:endPara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discriminator</a:t>
              </a:r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B5042421-9697-4702-B366-8019CD63BBBB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633405" y="4471235"/>
              <a:ext cx="1061668" cy="2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9BEBA718-82CB-4AE2-A45A-A380F4948C79}"/>
                </a:ext>
              </a:extLst>
            </p:cNvPr>
            <p:cNvGrpSpPr/>
            <p:nvPr/>
          </p:nvGrpSpPr>
          <p:grpSpPr>
            <a:xfrm>
              <a:off x="1248157" y="3415462"/>
              <a:ext cx="385248" cy="2111546"/>
              <a:chOff x="1759499" y="3104146"/>
              <a:chExt cx="385248" cy="211154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F8DB74C-84F0-4137-B6C4-A7DE7B116DBC}"/>
                  </a:ext>
                </a:extLst>
              </p:cNvPr>
              <p:cNvSpPr/>
              <p:nvPr/>
            </p:nvSpPr>
            <p:spPr>
              <a:xfrm>
                <a:off x="1759499" y="3104146"/>
                <a:ext cx="385248" cy="21115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橢圓 101">
                <a:extLst>
                  <a:ext uri="{FF2B5EF4-FFF2-40B4-BE49-F238E27FC236}">
                    <a16:creationId xmlns:a16="http://schemas.microsoft.com/office/drawing/2014/main" id="{FDD91155-BCBB-498B-92B4-34F463128D42}"/>
                  </a:ext>
                </a:extLst>
              </p:cNvPr>
              <p:cNvSpPr/>
              <p:nvPr/>
            </p:nvSpPr>
            <p:spPr>
              <a:xfrm>
                <a:off x="1822663" y="3176336"/>
                <a:ext cx="126332" cy="12633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橢圓 103">
                <a:extLst>
                  <a:ext uri="{FF2B5EF4-FFF2-40B4-BE49-F238E27FC236}">
                    <a16:creationId xmlns:a16="http://schemas.microsoft.com/office/drawing/2014/main" id="{2D712581-DE75-44DF-9DCB-8EE4F55AE8D2}"/>
                  </a:ext>
                </a:extLst>
              </p:cNvPr>
              <p:cNvSpPr/>
              <p:nvPr/>
            </p:nvSpPr>
            <p:spPr>
              <a:xfrm>
                <a:off x="1975063" y="3328736"/>
                <a:ext cx="126332" cy="12633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12996A01-16F3-4364-BF6A-24E05B1C6A42}"/>
                  </a:ext>
                </a:extLst>
              </p:cNvPr>
              <p:cNvSpPr/>
              <p:nvPr/>
            </p:nvSpPr>
            <p:spPr>
              <a:xfrm>
                <a:off x="1822663" y="3460580"/>
                <a:ext cx="126332" cy="12633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>
                <a:extLst>
                  <a:ext uri="{FF2B5EF4-FFF2-40B4-BE49-F238E27FC236}">
                    <a16:creationId xmlns:a16="http://schemas.microsoft.com/office/drawing/2014/main" id="{460A31A5-6E3C-4D51-878A-353EDA61CC1F}"/>
                  </a:ext>
                </a:extLst>
              </p:cNvPr>
              <p:cNvSpPr/>
              <p:nvPr/>
            </p:nvSpPr>
            <p:spPr>
              <a:xfrm>
                <a:off x="1975063" y="3666120"/>
                <a:ext cx="126332" cy="12633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橢圓 109">
                <a:extLst>
                  <a:ext uri="{FF2B5EF4-FFF2-40B4-BE49-F238E27FC236}">
                    <a16:creationId xmlns:a16="http://schemas.microsoft.com/office/drawing/2014/main" id="{761DCEDD-3F67-40BE-8600-21726C42BF43}"/>
                  </a:ext>
                </a:extLst>
              </p:cNvPr>
              <p:cNvSpPr/>
              <p:nvPr/>
            </p:nvSpPr>
            <p:spPr>
              <a:xfrm>
                <a:off x="1822663" y="3836067"/>
                <a:ext cx="126332" cy="12633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橢圓 111">
                <a:extLst>
                  <a:ext uri="{FF2B5EF4-FFF2-40B4-BE49-F238E27FC236}">
                    <a16:creationId xmlns:a16="http://schemas.microsoft.com/office/drawing/2014/main" id="{0A5CB5C5-B65D-42EC-8F59-EA081327E9EC}"/>
                  </a:ext>
                </a:extLst>
              </p:cNvPr>
              <p:cNvSpPr/>
              <p:nvPr/>
            </p:nvSpPr>
            <p:spPr>
              <a:xfrm>
                <a:off x="1967278" y="3996741"/>
                <a:ext cx="126332" cy="12633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橢圓 113">
                <a:extLst>
                  <a:ext uri="{FF2B5EF4-FFF2-40B4-BE49-F238E27FC236}">
                    <a16:creationId xmlns:a16="http://schemas.microsoft.com/office/drawing/2014/main" id="{81A290D4-FF87-438E-98AF-F3BA013C3B00}"/>
                  </a:ext>
                </a:extLst>
              </p:cNvPr>
              <p:cNvSpPr/>
              <p:nvPr/>
            </p:nvSpPr>
            <p:spPr>
              <a:xfrm>
                <a:off x="1827527" y="4188234"/>
                <a:ext cx="126332" cy="12633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橢圓 115">
                <a:extLst>
                  <a:ext uri="{FF2B5EF4-FFF2-40B4-BE49-F238E27FC236}">
                    <a16:creationId xmlns:a16="http://schemas.microsoft.com/office/drawing/2014/main" id="{54C3BD24-A9DE-49E0-9CD1-F9FEE36046C6}"/>
                  </a:ext>
                </a:extLst>
              </p:cNvPr>
              <p:cNvSpPr/>
              <p:nvPr/>
            </p:nvSpPr>
            <p:spPr>
              <a:xfrm>
                <a:off x="1971790" y="3117684"/>
                <a:ext cx="126332" cy="12633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橢圓 117">
                <a:extLst>
                  <a:ext uri="{FF2B5EF4-FFF2-40B4-BE49-F238E27FC236}">
                    <a16:creationId xmlns:a16="http://schemas.microsoft.com/office/drawing/2014/main" id="{756F41A0-1910-4BE1-891A-FE698590E396}"/>
                  </a:ext>
                </a:extLst>
              </p:cNvPr>
              <p:cNvSpPr/>
              <p:nvPr/>
            </p:nvSpPr>
            <p:spPr>
              <a:xfrm>
                <a:off x="1956988" y="4287000"/>
                <a:ext cx="126332" cy="12633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橢圓 119">
                <a:extLst>
                  <a:ext uri="{FF2B5EF4-FFF2-40B4-BE49-F238E27FC236}">
                    <a16:creationId xmlns:a16="http://schemas.microsoft.com/office/drawing/2014/main" id="{355AA9F9-EA03-480D-ACA7-9F03A9A39119}"/>
                  </a:ext>
                </a:extLst>
              </p:cNvPr>
              <p:cNvSpPr/>
              <p:nvPr/>
            </p:nvSpPr>
            <p:spPr>
              <a:xfrm>
                <a:off x="1765631" y="4470228"/>
                <a:ext cx="126332" cy="12633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橢圓 121">
                <a:extLst>
                  <a:ext uri="{FF2B5EF4-FFF2-40B4-BE49-F238E27FC236}">
                    <a16:creationId xmlns:a16="http://schemas.microsoft.com/office/drawing/2014/main" id="{C0DCC4BD-CBF8-4B65-B8F6-D905A9954C87}"/>
                  </a:ext>
                </a:extLst>
              </p:cNvPr>
              <p:cNvSpPr/>
              <p:nvPr/>
            </p:nvSpPr>
            <p:spPr>
              <a:xfrm>
                <a:off x="1939057" y="4523115"/>
                <a:ext cx="126332" cy="12633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橢圓 123">
                <a:extLst>
                  <a:ext uri="{FF2B5EF4-FFF2-40B4-BE49-F238E27FC236}">
                    <a16:creationId xmlns:a16="http://schemas.microsoft.com/office/drawing/2014/main" id="{E6C18706-DB54-4AAA-BDE7-5FD17D9FE0E8}"/>
                  </a:ext>
                </a:extLst>
              </p:cNvPr>
              <p:cNvSpPr/>
              <p:nvPr/>
            </p:nvSpPr>
            <p:spPr>
              <a:xfrm>
                <a:off x="1939057" y="4721637"/>
                <a:ext cx="126332" cy="12633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橢圓 125">
                <a:extLst>
                  <a:ext uri="{FF2B5EF4-FFF2-40B4-BE49-F238E27FC236}">
                    <a16:creationId xmlns:a16="http://schemas.microsoft.com/office/drawing/2014/main" id="{EC6FA1CE-6CB4-4F67-BC76-CEC15C1C4DC5}"/>
                  </a:ext>
                </a:extLst>
              </p:cNvPr>
              <p:cNvSpPr/>
              <p:nvPr/>
            </p:nvSpPr>
            <p:spPr>
              <a:xfrm>
                <a:off x="1812725" y="4861503"/>
                <a:ext cx="126332" cy="12633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橢圓 127">
                <a:extLst>
                  <a:ext uri="{FF2B5EF4-FFF2-40B4-BE49-F238E27FC236}">
                    <a16:creationId xmlns:a16="http://schemas.microsoft.com/office/drawing/2014/main" id="{3A0775C5-9BE2-43C1-A0FF-4601043BD1CA}"/>
                  </a:ext>
                </a:extLst>
              </p:cNvPr>
              <p:cNvSpPr/>
              <p:nvPr/>
            </p:nvSpPr>
            <p:spPr>
              <a:xfrm>
                <a:off x="1925048" y="5032961"/>
                <a:ext cx="126332" cy="12633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62DB21E-AED2-42AC-A74F-6E9B6BBC484C}"/>
                </a:ext>
              </a:extLst>
            </p:cNvPr>
            <p:cNvSpPr/>
            <p:nvPr/>
          </p:nvSpPr>
          <p:spPr>
            <a:xfrm>
              <a:off x="5868283" y="3429000"/>
              <a:ext cx="2111542" cy="209800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Fake</a:t>
              </a:r>
            </a:p>
            <a:p>
              <a:pPr algn="ctr"/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Image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42B7F07F-CC3B-4E21-856F-6421C852755B}"/>
                </a:ext>
              </a:extLst>
            </p:cNvPr>
            <p:cNvCxnSpPr>
              <a:cxnSpLocks/>
              <a:stCxn id="6" idx="3"/>
              <a:endCxn id="130" idx="1"/>
            </p:cNvCxnSpPr>
            <p:nvPr/>
          </p:nvCxnSpPr>
          <p:spPr>
            <a:xfrm>
              <a:off x="4806615" y="4471237"/>
              <a:ext cx="1061668" cy="6765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DCB4A23-738C-4A33-9EBC-AFC4F07A2116}"/>
                </a:ext>
              </a:extLst>
            </p:cNvPr>
            <p:cNvSpPr/>
            <p:nvPr/>
          </p:nvSpPr>
          <p:spPr>
            <a:xfrm>
              <a:off x="2695073" y="456198"/>
              <a:ext cx="2111542" cy="20980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Real</a:t>
              </a:r>
            </a:p>
            <a:p>
              <a:pPr algn="ctr"/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Image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36" name="直線單箭頭接點 135">
              <a:extLst>
                <a:ext uri="{FF2B5EF4-FFF2-40B4-BE49-F238E27FC236}">
                  <a16:creationId xmlns:a16="http://schemas.microsoft.com/office/drawing/2014/main" id="{D8C5F36F-ABA7-4AE2-A927-DA440173BA4B}"/>
                </a:ext>
              </a:extLst>
            </p:cNvPr>
            <p:cNvCxnSpPr>
              <a:cxnSpLocks/>
              <a:stCxn id="135" idx="3"/>
              <a:endCxn id="97" idx="1"/>
            </p:cNvCxnSpPr>
            <p:nvPr/>
          </p:nvCxnSpPr>
          <p:spPr>
            <a:xfrm>
              <a:off x="4806615" y="1505200"/>
              <a:ext cx="1061668" cy="0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>
              <a:extLst>
                <a:ext uri="{FF2B5EF4-FFF2-40B4-BE49-F238E27FC236}">
                  <a16:creationId xmlns:a16="http://schemas.microsoft.com/office/drawing/2014/main" id="{7B9439B8-CBFF-4840-A35E-B64E0C3FBE01}"/>
                </a:ext>
              </a:extLst>
            </p:cNvPr>
            <p:cNvCxnSpPr>
              <a:cxnSpLocks/>
              <a:stCxn id="130" idx="0"/>
              <a:endCxn id="97" idx="2"/>
            </p:cNvCxnSpPr>
            <p:nvPr/>
          </p:nvCxnSpPr>
          <p:spPr>
            <a:xfrm flipV="1">
              <a:off x="6924054" y="2560971"/>
              <a:ext cx="0" cy="868029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>
              <a:extLst>
                <a:ext uri="{FF2B5EF4-FFF2-40B4-BE49-F238E27FC236}">
                  <a16:creationId xmlns:a16="http://schemas.microsoft.com/office/drawing/2014/main" id="{5C07E0ED-F973-4741-8ACF-24E15BCD50CE}"/>
                </a:ext>
              </a:extLst>
            </p:cNvPr>
            <p:cNvCxnSpPr>
              <a:cxnSpLocks/>
              <a:stCxn id="97" idx="3"/>
              <a:endCxn id="148" idx="1"/>
            </p:cNvCxnSpPr>
            <p:nvPr/>
          </p:nvCxnSpPr>
          <p:spPr>
            <a:xfrm>
              <a:off x="7979825" y="1505200"/>
              <a:ext cx="1019557" cy="0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3EA94C08-C649-4DFC-88DF-BBD1EF0D44A2}"/>
                </a:ext>
              </a:extLst>
            </p:cNvPr>
            <p:cNvGrpSpPr/>
            <p:nvPr/>
          </p:nvGrpSpPr>
          <p:grpSpPr>
            <a:xfrm>
              <a:off x="8999382" y="456197"/>
              <a:ext cx="676495" cy="2098006"/>
              <a:chOff x="448455" y="43728"/>
              <a:chExt cx="676495" cy="2098006"/>
            </a:xfrm>
          </p:grpSpPr>
          <p:sp>
            <p:nvSpPr>
              <p:cNvPr id="148" name="矩形: 圓角 147">
                <a:extLst>
                  <a:ext uri="{FF2B5EF4-FFF2-40B4-BE49-F238E27FC236}">
                    <a16:creationId xmlns:a16="http://schemas.microsoft.com/office/drawing/2014/main" id="{9760208D-6DC1-4AFA-9073-3F029BEF5172}"/>
                  </a:ext>
                </a:extLst>
              </p:cNvPr>
              <p:cNvSpPr/>
              <p:nvPr/>
            </p:nvSpPr>
            <p:spPr>
              <a:xfrm>
                <a:off x="448455" y="43728"/>
                <a:ext cx="676495" cy="2098006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9" name="橢圓 148">
                <a:extLst>
                  <a:ext uri="{FF2B5EF4-FFF2-40B4-BE49-F238E27FC236}">
                    <a16:creationId xmlns:a16="http://schemas.microsoft.com/office/drawing/2014/main" id="{08070480-9FC6-4AB5-B88E-EE46369D432A}"/>
                  </a:ext>
                </a:extLst>
              </p:cNvPr>
              <p:cNvSpPr/>
              <p:nvPr/>
            </p:nvSpPr>
            <p:spPr>
              <a:xfrm>
                <a:off x="519581" y="130393"/>
                <a:ext cx="534246" cy="53424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1" name="橢圓 150">
                <a:extLst>
                  <a:ext uri="{FF2B5EF4-FFF2-40B4-BE49-F238E27FC236}">
                    <a16:creationId xmlns:a16="http://schemas.microsoft.com/office/drawing/2014/main" id="{8103F4AC-D62E-4DDC-84CF-EB2D70E820D6}"/>
                  </a:ext>
                </a:extLst>
              </p:cNvPr>
              <p:cNvSpPr/>
              <p:nvPr/>
            </p:nvSpPr>
            <p:spPr>
              <a:xfrm>
                <a:off x="519578" y="1524618"/>
                <a:ext cx="534248" cy="53424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3948B32E-EB0A-438E-BB0A-9F9BC6CF0AB5}"/>
                </a:ext>
              </a:extLst>
            </p:cNvPr>
            <p:cNvSpPr txBox="1"/>
            <p:nvPr/>
          </p:nvSpPr>
          <p:spPr>
            <a:xfrm>
              <a:off x="8552317" y="2786036"/>
              <a:ext cx="1913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Is real or not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52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90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AF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17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張嘉鈞</dc:creator>
  <cp:lastModifiedBy>張嘉鈞</cp:lastModifiedBy>
  <cp:revision>11</cp:revision>
  <dcterms:created xsi:type="dcterms:W3CDTF">2020-08-28T07:05:07Z</dcterms:created>
  <dcterms:modified xsi:type="dcterms:W3CDTF">2020-08-28T10:31:30Z</dcterms:modified>
</cp:coreProperties>
</file>