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1631F-6D6C-4B2F-8913-5BF86301B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3982D2-3CFF-4298-80F8-D672AFCC1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5D37E-9FEC-4495-8E24-3CD01BAE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F2C7CD-6204-4D3A-AA16-B14CE49C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5BCDB3-FB47-47DF-B3EC-27C94352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9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1B537-B3C1-479C-9EE5-7AE2A837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377B6D-BAD5-4518-84D7-22B1148E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26109-CD7C-4D8E-8F16-4BD8BB28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58046C-406E-4B3D-8354-250E90B6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65789-F83B-407B-BCD9-1552AD11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82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4C321E-4847-41EE-A7AA-BD7F057CA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A51834-7D9F-4143-B5F9-3B4464F2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68B5EC-58F4-49E6-B461-8B9C407A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A8BD75-3D4E-47BE-8C24-E32A25FC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02868-C067-4DCE-8BA1-24039B0C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88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B4D00-9FA1-4B51-8599-D07D1D52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E124E-7D67-4820-8C04-049D56C4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99281B-C32B-465B-9D27-95DF81DE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08059-5A43-4945-965D-C053ACE7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E38B1E-35E6-4B3A-A445-BC7954BB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7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80D03-6A45-4AD4-B083-43625A16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A29DC7-9513-48B7-A714-1C622DE7A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9372B-6BB3-4A75-851E-1E67D392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F74211-051F-4835-916B-594F4F9A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A23C51-480E-4A79-A8B1-580615E6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17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01534-404A-4650-A866-0283E751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E6849-F5F5-4C14-B16B-601CEEEE4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9AEE66-5697-40CF-A159-161A31043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D8D5D9-AA8D-427E-BABC-13879CDD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1181EA-9DA3-45ED-A56E-30665763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A4CBB-D373-4395-8734-20281274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4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3BF7B-22D7-4459-8E3B-7BF40358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666D6B-8CF1-4150-982F-C692FF8F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75F4F4-6657-45F6-99F6-6628BBF63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153FC6-646F-4C3F-A592-4CE3AACC0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39CCAD-EF6A-42A9-B387-266AD6E1A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11EF5F-97F2-42CD-BDDE-E5E9E0B5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3A71B9-56CC-487C-B15D-FAB52D41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8398A0-BC27-4EF7-9D55-48CD35B0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6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B70D4-4EE5-4B05-9BD8-A168A1D8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2F1F1E-6F38-4E48-AE03-AFAF2A7F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4B7E6A-ABC3-4AA5-8519-8FA134D6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3635E3-47EA-48D2-B4D6-99D0C94E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3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B10469-1763-4023-A84A-7AB73C66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0A108B-DCCC-45F2-9BDB-2DC04618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B261FA-F146-401A-8D03-4AA23012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7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57694-014C-4CD5-A655-77E0FCEE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8D3F8-A775-49B4-AE76-9A3FB104A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981B27-F26C-41FC-8FFD-7B5C765E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633B26-0789-4D98-8413-60298CE2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1195F7-C1E9-4857-9463-74E4F2DF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C6CB35-A6EB-437C-92E8-DFB4109C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18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F922-D861-4662-A223-622B746A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AC1638-7C6B-48DE-B514-22479048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669D80-52EC-4D55-8541-99B6F494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95CE28-F5B7-4BC3-818B-BAA16A22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2BA279-8FA1-4863-8452-F3471DE9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00B5B5-6DC4-41E5-A27D-8B20C0DF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75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23FF34-2916-4AC4-A6BA-5FBFA7DC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5D257D-A613-463D-A107-69E51011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9C227-A01E-47AB-BD96-8876450EE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546D-9348-49ED-BA72-79FB07102D43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B98509-76C7-4175-A5C5-6C77527F7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D94BE-8B4C-45E5-B124-0E748E4CD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88F3-2585-453C-A975-2CE39767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1AF65E47-C001-459A-A638-F4BB0A78B2FD}"/>
              </a:ext>
            </a:extLst>
          </p:cNvPr>
          <p:cNvGrpSpPr/>
          <p:nvPr/>
        </p:nvGrpSpPr>
        <p:grpSpPr>
          <a:xfrm>
            <a:off x="1389477" y="931082"/>
            <a:ext cx="9738360" cy="4222675"/>
            <a:chOff x="1389477" y="931082"/>
            <a:chExt cx="9738360" cy="42226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7772909-BC53-45A4-A59C-57E4E3E4A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657" y="1000857"/>
              <a:ext cx="4869180" cy="41529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A39D812-5640-46EB-9ABB-6840A09F1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658" b="-1"/>
            <a:stretch/>
          </p:blipFill>
          <p:spPr>
            <a:xfrm>
              <a:off x="1389477" y="931082"/>
              <a:ext cx="4869180" cy="4222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156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張嘉鈞</dc:creator>
  <cp:lastModifiedBy>張嘉鈞</cp:lastModifiedBy>
  <cp:revision>1</cp:revision>
  <dcterms:created xsi:type="dcterms:W3CDTF">2020-09-17T10:27:11Z</dcterms:created>
  <dcterms:modified xsi:type="dcterms:W3CDTF">2020-09-17T10:35:20Z</dcterms:modified>
</cp:coreProperties>
</file>