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CD421-333E-4E3B-A9AD-9ECB16F85140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54A6-D0CE-418F-BA44-71E58FF19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43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054A6-D0CE-418F-BA44-71E58FF19D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62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C05E1-CE68-4B77-AB03-48004E6C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128DA-197D-4D4D-A13F-0848C8934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BABC18-069A-4CA5-AA35-AACAC33A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28F8F-2B84-4048-9642-014D1734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EF537F-8375-4073-BC58-0D5C2D3F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18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1FFCC-19B0-41C9-8A4F-FD3CC4A0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7DD18F-9536-47D2-95A5-1AAB047E4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2EC42C-45BC-4C5F-9FF6-DD390939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D1705D-D41C-453D-B4AC-0202A82D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64F8F0-5315-4D62-844B-8FACA6C3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34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337B53-BB0C-4B53-B450-194310031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E030FE-A9AA-4C52-A739-552D41EF3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BCA09-477D-4092-BF48-221BFB51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51C031-8615-4ABD-B38D-F8A2B18D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FA338-BB27-4EED-90BF-ABEB2B5B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12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305B2-7CD2-4D0E-97E6-B2DC332C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73A02-4E28-489A-A9E8-89902957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6A6B8-8985-47DB-ABC7-B7E73380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BADF8-777F-4996-BFBC-A3749710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9587F-0FE5-4685-BCD2-49554299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0D55C4-EDDB-44C6-BFA8-F50C03DF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53D803-66F4-461D-B905-C6EF0FB0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E4776E-1AE6-4712-AFD5-A6EBA110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3551D6-4C80-4A44-BC49-B9835F07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A55153-7604-418F-93C3-4AA34C4D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28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6E1BA-894A-456D-8C2F-B70E8C5E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B032B-C2F3-4DA2-AC8F-D4182B971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B27D26-153E-4A0A-87D1-F6F90B077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45D6A7-3CAE-4382-8DA9-CF887CDC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0A39E-AF83-4FBD-9A49-2734BE87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EEE26A-11F7-4BDB-A964-14873E5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B7937-0E5D-4E19-BE6B-58560BCA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A61C24-D3EF-43B8-A572-7BAB8212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5538B0-46C6-4542-A161-B92B45B72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FA44FF-2AE0-45B3-BCBB-6827EB62A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E5909F-BACC-40F7-ACAF-842A1AAE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CCCE2F-3BCC-45E8-ACC1-98324625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67764B-3282-4BC9-BE42-AE62F451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1196DA-BD0B-4F44-A4E3-61CE00FB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44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F6DA0-F72A-4AC6-91FB-C6125194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62A7DD-AC14-4977-BCCF-3836DC89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7C3772-FEFF-44D1-B88A-50B606C6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35F9DC-5507-49AA-B233-C95E4C45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23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AE1F0B-23F6-4B8F-871C-FBFD718C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1F3FB8-D76E-4931-B234-F7168581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25C68F-E921-4F32-B30F-D4D91E47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4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75007-9675-4E12-A393-4609AC53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E6D96-C0DE-4350-816E-0C074DA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368C4F-4462-4F38-B801-AE2D3E231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D330A9-E38E-4F08-8D21-EEAD341B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865007-11B3-4A8F-A760-50700EA1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BB9AAE-619B-4902-B9F5-C5DD3B42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3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E9E1C-DE4F-49E6-94D7-508E8FA5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BD0A4F-D3E7-4EF2-AC91-BBA268DCE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E7AA37-570E-43C6-A252-DD16170C0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B6E003-5308-4781-B32F-330712C9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5264C-6911-48A5-A562-1E3863F5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EAA056-59BC-4315-810A-F632D09F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25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61F68D-4A43-42B8-8700-9BBC9B2E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50CE6-6F60-490A-9AE1-26F489F1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DC38B-34E2-44FA-8C68-DD209D93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1E51-8DA4-4C35-B1CE-EE104BFE093D}" type="datetimeFigureOut">
              <a:rPr lang="zh-TW" altLang="en-US" smtClean="0"/>
              <a:t>2020/9/3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177F77-46E6-48E7-A75F-63AC8C083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C96DB-D63D-4B7F-B897-AE2995B23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0BEF-4F4C-4502-A4D1-5ACD4ECD44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7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5F249264-3926-40D5-9A08-816AB2C886CD}"/>
              </a:ext>
            </a:extLst>
          </p:cNvPr>
          <p:cNvGrpSpPr/>
          <p:nvPr/>
        </p:nvGrpSpPr>
        <p:grpSpPr>
          <a:xfrm>
            <a:off x="546399" y="449429"/>
            <a:ext cx="9919775" cy="5077579"/>
            <a:chOff x="546399" y="449429"/>
            <a:chExt cx="9919775" cy="5077579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C6FCDCA-6F59-4AE0-91D9-991FB5082207}"/>
                </a:ext>
              </a:extLst>
            </p:cNvPr>
            <p:cNvSpPr txBox="1"/>
            <p:nvPr/>
          </p:nvSpPr>
          <p:spPr>
            <a:xfrm>
              <a:off x="546399" y="2892905"/>
              <a:ext cx="2015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Random Noise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AC660663-2DBB-4E55-A6BC-3B2F7CCDB0EF}"/>
                </a:ext>
              </a:extLst>
            </p:cNvPr>
            <p:cNvSpPr/>
            <p:nvPr/>
          </p:nvSpPr>
          <p:spPr>
            <a:xfrm>
              <a:off x="2695073" y="3415466"/>
              <a:ext cx="2111542" cy="2111542"/>
            </a:xfrm>
            <a:prstGeom prst="roundRect">
              <a:avLst>
                <a:gd name="adj" fmla="val 11124"/>
              </a:avLst>
            </a:prstGeom>
            <a:solidFill>
              <a:srgbClr val="D2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generator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84EB7D28-95F5-43D7-BDD7-3EBDBB2E607A}"/>
                </a:ext>
              </a:extLst>
            </p:cNvPr>
            <p:cNvSpPr/>
            <p:nvPr/>
          </p:nvSpPr>
          <p:spPr>
            <a:xfrm>
              <a:off x="5868283" y="449429"/>
              <a:ext cx="2111542" cy="2111542"/>
            </a:xfrm>
            <a:prstGeom prst="roundRect">
              <a:avLst>
                <a:gd name="adj" fmla="val 1112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discriminator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4D49624-2CDB-4E0C-95F6-9B0580581EB2}"/>
                </a:ext>
              </a:extLst>
            </p:cNvPr>
            <p:cNvCxnSpPr>
              <a:stCxn id="26" idx="3"/>
              <a:endCxn id="11" idx="1"/>
            </p:cNvCxnSpPr>
            <p:nvPr/>
          </p:nvCxnSpPr>
          <p:spPr>
            <a:xfrm>
              <a:off x="1633405" y="4471235"/>
              <a:ext cx="1061668" cy="2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FADCA3C-5D5F-407D-9E9A-389146D92C9C}"/>
                </a:ext>
              </a:extLst>
            </p:cNvPr>
            <p:cNvGrpSpPr/>
            <p:nvPr/>
          </p:nvGrpSpPr>
          <p:grpSpPr>
            <a:xfrm>
              <a:off x="1248157" y="3415462"/>
              <a:ext cx="385248" cy="2111546"/>
              <a:chOff x="1759499" y="3104146"/>
              <a:chExt cx="385248" cy="211154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DFB033-4CCC-47C6-86B8-D17D32487EC0}"/>
                  </a:ext>
                </a:extLst>
              </p:cNvPr>
              <p:cNvSpPr/>
              <p:nvPr/>
            </p:nvSpPr>
            <p:spPr>
              <a:xfrm>
                <a:off x="1759499" y="3104146"/>
                <a:ext cx="385248" cy="21115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708D40EA-63D2-4979-BADE-CE5FAB94DDB3}"/>
                  </a:ext>
                </a:extLst>
              </p:cNvPr>
              <p:cNvSpPr/>
              <p:nvPr/>
            </p:nvSpPr>
            <p:spPr>
              <a:xfrm>
                <a:off x="1822663" y="3176336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BBAD3200-6F26-4C1E-BA7B-0AA66FFCDC53}"/>
                  </a:ext>
                </a:extLst>
              </p:cNvPr>
              <p:cNvSpPr/>
              <p:nvPr/>
            </p:nvSpPr>
            <p:spPr>
              <a:xfrm>
                <a:off x="1975063" y="3328736"/>
                <a:ext cx="126332" cy="1263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699060C2-0476-4FA2-B201-7CB24EE0A60D}"/>
                  </a:ext>
                </a:extLst>
              </p:cNvPr>
              <p:cNvSpPr/>
              <p:nvPr/>
            </p:nvSpPr>
            <p:spPr>
              <a:xfrm>
                <a:off x="1822663" y="3460580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2D147197-FF27-4A02-A89C-78E32F3F036D}"/>
                  </a:ext>
                </a:extLst>
              </p:cNvPr>
              <p:cNvSpPr/>
              <p:nvPr/>
            </p:nvSpPr>
            <p:spPr>
              <a:xfrm>
                <a:off x="1975063" y="3666120"/>
                <a:ext cx="126332" cy="1263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36136952-471F-476C-B5C9-AC9B85659208}"/>
                  </a:ext>
                </a:extLst>
              </p:cNvPr>
              <p:cNvSpPr/>
              <p:nvPr/>
            </p:nvSpPr>
            <p:spPr>
              <a:xfrm>
                <a:off x="1822663" y="3836067"/>
                <a:ext cx="126332" cy="1263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C14D1F29-EEA6-4A41-93D3-732649A196CA}"/>
                  </a:ext>
                </a:extLst>
              </p:cNvPr>
              <p:cNvSpPr/>
              <p:nvPr/>
            </p:nvSpPr>
            <p:spPr>
              <a:xfrm>
                <a:off x="1967278" y="3996741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5635D5FA-DBB3-4C2C-887A-868F388AE865}"/>
                  </a:ext>
                </a:extLst>
              </p:cNvPr>
              <p:cNvSpPr/>
              <p:nvPr/>
            </p:nvSpPr>
            <p:spPr>
              <a:xfrm>
                <a:off x="1827527" y="4188234"/>
                <a:ext cx="126332" cy="12633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7865A45C-CBA0-445E-9CF3-7D9EEAC1F8A4}"/>
                  </a:ext>
                </a:extLst>
              </p:cNvPr>
              <p:cNvSpPr/>
              <p:nvPr/>
            </p:nvSpPr>
            <p:spPr>
              <a:xfrm>
                <a:off x="1971790" y="3117684"/>
                <a:ext cx="126332" cy="12633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4E3136D6-464F-428B-822A-2A1541D4E01F}"/>
                  </a:ext>
                </a:extLst>
              </p:cNvPr>
              <p:cNvSpPr/>
              <p:nvPr/>
            </p:nvSpPr>
            <p:spPr>
              <a:xfrm>
                <a:off x="1956988" y="4287000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6B5F2D26-27AB-470C-8AC3-D6A8F020E476}"/>
                  </a:ext>
                </a:extLst>
              </p:cNvPr>
              <p:cNvSpPr/>
              <p:nvPr/>
            </p:nvSpPr>
            <p:spPr>
              <a:xfrm>
                <a:off x="1765631" y="4470228"/>
                <a:ext cx="126332" cy="1263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5262EFD0-4050-4166-AA6A-7CFBD6EED38F}"/>
                  </a:ext>
                </a:extLst>
              </p:cNvPr>
              <p:cNvSpPr/>
              <p:nvPr/>
            </p:nvSpPr>
            <p:spPr>
              <a:xfrm>
                <a:off x="1939057" y="4523115"/>
                <a:ext cx="126332" cy="1263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BA631BCE-AA97-406C-B6A9-4D70A5D6B7B1}"/>
                  </a:ext>
                </a:extLst>
              </p:cNvPr>
              <p:cNvSpPr/>
              <p:nvPr/>
            </p:nvSpPr>
            <p:spPr>
              <a:xfrm>
                <a:off x="1939057" y="4721637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E2090E31-C89B-4DB1-AC97-74516C2A70F2}"/>
                  </a:ext>
                </a:extLst>
              </p:cNvPr>
              <p:cNvSpPr/>
              <p:nvPr/>
            </p:nvSpPr>
            <p:spPr>
              <a:xfrm>
                <a:off x="1812725" y="4861503"/>
                <a:ext cx="126332" cy="12633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10BB530C-799F-4B92-BC8D-307B101E7E3C}"/>
                  </a:ext>
                </a:extLst>
              </p:cNvPr>
              <p:cNvSpPr/>
              <p:nvPr/>
            </p:nvSpPr>
            <p:spPr>
              <a:xfrm>
                <a:off x="1925048" y="5032961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0A9AF0-C979-4350-B79B-51A4D2946A60}"/>
                </a:ext>
              </a:extLst>
            </p:cNvPr>
            <p:cNvSpPr/>
            <p:nvPr/>
          </p:nvSpPr>
          <p:spPr>
            <a:xfrm>
              <a:off x="5868283" y="3429000"/>
              <a:ext cx="2111542" cy="20980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Fake</a:t>
              </a:r>
            </a:p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Image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5BD5ACB2-63EF-4229-BA08-CDC05DE6CDB6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4806615" y="4471237"/>
              <a:ext cx="1061668" cy="6765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AA4530F-3515-4282-B507-C347C15EA78E}"/>
                </a:ext>
              </a:extLst>
            </p:cNvPr>
            <p:cNvSpPr/>
            <p:nvPr/>
          </p:nvSpPr>
          <p:spPr>
            <a:xfrm>
              <a:off x="2695073" y="456198"/>
              <a:ext cx="2111542" cy="20980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Real</a:t>
              </a:r>
            </a:p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Image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D3E96AC-5595-4BF1-A2D1-F45A78EB3A2D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>
            <a:xfrm>
              <a:off x="4806615" y="1505200"/>
              <a:ext cx="1061668" cy="0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F679BE4-835F-4597-BEBA-DD422FE983FD}"/>
                </a:ext>
              </a:extLst>
            </p:cNvPr>
            <p:cNvCxnSpPr>
              <a:cxnSpLocks/>
              <a:stCxn id="15" idx="0"/>
              <a:endCxn id="12" idx="2"/>
            </p:cNvCxnSpPr>
            <p:nvPr/>
          </p:nvCxnSpPr>
          <p:spPr>
            <a:xfrm flipV="1">
              <a:off x="6924054" y="2560971"/>
              <a:ext cx="0" cy="868029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56D3267-1A4D-47D0-B8A4-1BFC9273D31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7979825" y="1505200"/>
              <a:ext cx="1019557" cy="0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DB64208A-D337-4453-8CCD-A468DCDA44E3}"/>
                </a:ext>
              </a:extLst>
            </p:cNvPr>
            <p:cNvGrpSpPr/>
            <p:nvPr/>
          </p:nvGrpSpPr>
          <p:grpSpPr>
            <a:xfrm>
              <a:off x="8999382" y="456197"/>
              <a:ext cx="676495" cy="2098006"/>
              <a:chOff x="448455" y="43728"/>
              <a:chExt cx="676495" cy="2098006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30D07D2C-D34F-4E4E-9811-84AB6249D131}"/>
                  </a:ext>
                </a:extLst>
              </p:cNvPr>
              <p:cNvSpPr/>
              <p:nvPr/>
            </p:nvSpPr>
            <p:spPr>
              <a:xfrm>
                <a:off x="448455" y="43728"/>
                <a:ext cx="676495" cy="2098006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041F68B7-1F8A-4783-B468-84C90E9C103D}"/>
                  </a:ext>
                </a:extLst>
              </p:cNvPr>
              <p:cNvSpPr/>
              <p:nvPr/>
            </p:nvSpPr>
            <p:spPr>
              <a:xfrm>
                <a:off x="519581" y="130393"/>
                <a:ext cx="534246" cy="5342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654280AF-5A0C-4BFC-8857-2D63C0CC1814}"/>
                  </a:ext>
                </a:extLst>
              </p:cNvPr>
              <p:cNvSpPr/>
              <p:nvPr/>
            </p:nvSpPr>
            <p:spPr>
              <a:xfrm>
                <a:off x="519578" y="1524618"/>
                <a:ext cx="534248" cy="5342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CF4150-41BD-4CE8-959D-09C4904084D7}"/>
                </a:ext>
              </a:extLst>
            </p:cNvPr>
            <p:cNvSpPr txBox="1"/>
            <p:nvPr/>
          </p:nvSpPr>
          <p:spPr>
            <a:xfrm>
              <a:off x="8552317" y="2786036"/>
              <a:ext cx="1913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 real or not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1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84012BD3-E921-4C29-A66B-1ADD374019E5}"/>
              </a:ext>
            </a:extLst>
          </p:cNvPr>
          <p:cNvGrpSpPr/>
          <p:nvPr/>
        </p:nvGrpSpPr>
        <p:grpSpPr>
          <a:xfrm>
            <a:off x="901150" y="562674"/>
            <a:ext cx="11039231" cy="5870215"/>
            <a:chOff x="901150" y="562674"/>
            <a:chExt cx="11039231" cy="587021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20EE80F4-1F56-4E70-B668-0F873D3D2738}"/>
                </a:ext>
              </a:extLst>
            </p:cNvPr>
            <p:cNvSpPr txBox="1"/>
            <p:nvPr/>
          </p:nvSpPr>
          <p:spPr>
            <a:xfrm>
              <a:off x="9850409" y="3588829"/>
              <a:ext cx="2089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 real or not ?</a:t>
              </a:r>
            </a:p>
          </p:txBody>
        </p:sp>
        <p:grpSp>
          <p:nvGrpSpPr>
            <p:cNvPr id="231" name="群組 230">
              <a:extLst>
                <a:ext uri="{FF2B5EF4-FFF2-40B4-BE49-F238E27FC236}">
                  <a16:creationId xmlns:a16="http://schemas.microsoft.com/office/drawing/2014/main" id="{E8359DA6-5436-4FF7-9ABB-32744682DCF0}"/>
                </a:ext>
              </a:extLst>
            </p:cNvPr>
            <p:cNvGrpSpPr/>
            <p:nvPr/>
          </p:nvGrpSpPr>
          <p:grpSpPr>
            <a:xfrm>
              <a:off x="901150" y="562674"/>
              <a:ext cx="10125073" cy="5870215"/>
              <a:chOff x="901150" y="562674"/>
              <a:chExt cx="10125073" cy="587021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0FE95E0-FCF8-460C-9C7D-65A1803331EB}"/>
                  </a:ext>
                </a:extLst>
              </p:cNvPr>
              <p:cNvSpPr txBox="1"/>
              <p:nvPr/>
            </p:nvSpPr>
            <p:spPr>
              <a:xfrm>
                <a:off x="901150" y="6063557"/>
                <a:ext cx="2115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Random Noise</a:t>
                </a:r>
              </a:p>
            </p:txBody>
          </p:sp>
          <p:sp>
            <p:nvSpPr>
              <p:cNvPr id="44" name="矩形: 圓角 43">
                <a:extLst>
                  <a:ext uri="{FF2B5EF4-FFF2-40B4-BE49-F238E27FC236}">
                    <a16:creationId xmlns:a16="http://schemas.microsoft.com/office/drawing/2014/main" id="{18EA6C16-D247-415B-A765-517A145DD770}"/>
                  </a:ext>
                </a:extLst>
              </p:cNvPr>
              <p:cNvSpPr/>
              <p:nvPr/>
            </p:nvSpPr>
            <p:spPr>
              <a:xfrm>
                <a:off x="8308696" y="1993604"/>
                <a:ext cx="1507033" cy="1507033"/>
              </a:xfrm>
              <a:prstGeom prst="roundRect">
                <a:avLst>
                  <a:gd name="adj" fmla="val 1112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discriminator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5EC37DA6-42BC-4BC1-B43F-7210602A06F1}"/>
                  </a:ext>
                </a:extLst>
              </p:cNvPr>
              <p:cNvGrpSpPr/>
              <p:nvPr/>
            </p:nvGrpSpPr>
            <p:grpSpPr>
              <a:xfrm>
                <a:off x="1798730" y="4481705"/>
                <a:ext cx="274956" cy="1507036"/>
                <a:chOff x="1759499" y="3104146"/>
                <a:chExt cx="385248" cy="2111546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69954112-8B9C-4A1C-8EED-4116131928F4}"/>
                    </a:ext>
                  </a:extLst>
                </p:cNvPr>
                <p:cNvSpPr/>
                <p:nvPr/>
              </p:nvSpPr>
              <p:spPr>
                <a:xfrm>
                  <a:off x="1759499" y="3104146"/>
                  <a:ext cx="385248" cy="211154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D8B26358-9C3D-4950-BD53-FBC966A0A924}"/>
                    </a:ext>
                  </a:extLst>
                </p:cNvPr>
                <p:cNvSpPr/>
                <p:nvPr/>
              </p:nvSpPr>
              <p:spPr>
                <a:xfrm>
                  <a:off x="1822663" y="3176336"/>
                  <a:ext cx="126332" cy="12633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>
                  <a:extLst>
                    <a:ext uri="{FF2B5EF4-FFF2-40B4-BE49-F238E27FC236}">
                      <a16:creationId xmlns:a16="http://schemas.microsoft.com/office/drawing/2014/main" id="{84823E84-D894-45E0-8040-06B021FB5BEA}"/>
                    </a:ext>
                  </a:extLst>
                </p:cNvPr>
                <p:cNvSpPr/>
                <p:nvPr/>
              </p:nvSpPr>
              <p:spPr>
                <a:xfrm>
                  <a:off x="1975063" y="3328736"/>
                  <a:ext cx="126332" cy="1263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606353D4-1B30-4468-A3C8-104E06C4654C}"/>
                    </a:ext>
                  </a:extLst>
                </p:cNvPr>
                <p:cNvSpPr/>
                <p:nvPr/>
              </p:nvSpPr>
              <p:spPr>
                <a:xfrm>
                  <a:off x="1822663" y="3460580"/>
                  <a:ext cx="126332" cy="12633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5C748A7C-8190-4922-B9F3-33465D2EF457}"/>
                    </a:ext>
                  </a:extLst>
                </p:cNvPr>
                <p:cNvSpPr/>
                <p:nvPr/>
              </p:nvSpPr>
              <p:spPr>
                <a:xfrm>
                  <a:off x="1975063" y="3666120"/>
                  <a:ext cx="126332" cy="12633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ADD22ECB-B915-4D28-83C8-A01303AEAAE8}"/>
                    </a:ext>
                  </a:extLst>
                </p:cNvPr>
                <p:cNvSpPr/>
                <p:nvPr/>
              </p:nvSpPr>
              <p:spPr>
                <a:xfrm>
                  <a:off x="1822663" y="3836067"/>
                  <a:ext cx="126332" cy="1263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4" name="橢圓 63">
                  <a:extLst>
                    <a:ext uri="{FF2B5EF4-FFF2-40B4-BE49-F238E27FC236}">
                      <a16:creationId xmlns:a16="http://schemas.microsoft.com/office/drawing/2014/main" id="{592E7A9E-F976-49AE-BBBC-FA9474C075C1}"/>
                    </a:ext>
                  </a:extLst>
                </p:cNvPr>
                <p:cNvSpPr/>
                <p:nvPr/>
              </p:nvSpPr>
              <p:spPr>
                <a:xfrm>
                  <a:off x="1967278" y="3996741"/>
                  <a:ext cx="126332" cy="12633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5" name="橢圓 64">
                  <a:extLst>
                    <a:ext uri="{FF2B5EF4-FFF2-40B4-BE49-F238E27FC236}">
                      <a16:creationId xmlns:a16="http://schemas.microsoft.com/office/drawing/2014/main" id="{D7321694-AC0F-4883-9FB9-5D3E93E76DB7}"/>
                    </a:ext>
                  </a:extLst>
                </p:cNvPr>
                <p:cNvSpPr/>
                <p:nvPr/>
              </p:nvSpPr>
              <p:spPr>
                <a:xfrm>
                  <a:off x="1827527" y="4188234"/>
                  <a:ext cx="126332" cy="126332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6" name="橢圓 65">
                  <a:extLst>
                    <a:ext uri="{FF2B5EF4-FFF2-40B4-BE49-F238E27FC236}">
                      <a16:creationId xmlns:a16="http://schemas.microsoft.com/office/drawing/2014/main" id="{B59296F5-37A9-4733-BE43-00214BCBA0D8}"/>
                    </a:ext>
                  </a:extLst>
                </p:cNvPr>
                <p:cNvSpPr/>
                <p:nvPr/>
              </p:nvSpPr>
              <p:spPr>
                <a:xfrm>
                  <a:off x="1971790" y="3117684"/>
                  <a:ext cx="126332" cy="126332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橢圓 66">
                  <a:extLst>
                    <a:ext uri="{FF2B5EF4-FFF2-40B4-BE49-F238E27FC236}">
                      <a16:creationId xmlns:a16="http://schemas.microsoft.com/office/drawing/2014/main" id="{E06C9E60-EBDD-4A59-821D-811496F81249}"/>
                    </a:ext>
                  </a:extLst>
                </p:cNvPr>
                <p:cNvSpPr/>
                <p:nvPr/>
              </p:nvSpPr>
              <p:spPr>
                <a:xfrm>
                  <a:off x="1956988" y="4287000"/>
                  <a:ext cx="126332" cy="12633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橢圓 67">
                  <a:extLst>
                    <a:ext uri="{FF2B5EF4-FFF2-40B4-BE49-F238E27FC236}">
                      <a16:creationId xmlns:a16="http://schemas.microsoft.com/office/drawing/2014/main" id="{B79F84E9-7D78-4E78-9329-C0A59F513325}"/>
                    </a:ext>
                  </a:extLst>
                </p:cNvPr>
                <p:cNvSpPr/>
                <p:nvPr/>
              </p:nvSpPr>
              <p:spPr>
                <a:xfrm>
                  <a:off x="1765631" y="4470228"/>
                  <a:ext cx="126332" cy="126332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橢圓 68">
                  <a:extLst>
                    <a:ext uri="{FF2B5EF4-FFF2-40B4-BE49-F238E27FC236}">
                      <a16:creationId xmlns:a16="http://schemas.microsoft.com/office/drawing/2014/main" id="{45AF367F-8325-49C6-8DA1-FEBEA3F8BB63}"/>
                    </a:ext>
                  </a:extLst>
                </p:cNvPr>
                <p:cNvSpPr/>
                <p:nvPr/>
              </p:nvSpPr>
              <p:spPr>
                <a:xfrm>
                  <a:off x="1939057" y="4523115"/>
                  <a:ext cx="126332" cy="12633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橢圓 69">
                  <a:extLst>
                    <a:ext uri="{FF2B5EF4-FFF2-40B4-BE49-F238E27FC236}">
                      <a16:creationId xmlns:a16="http://schemas.microsoft.com/office/drawing/2014/main" id="{4B62BD12-A73F-4D5B-87E7-EC3D543752DC}"/>
                    </a:ext>
                  </a:extLst>
                </p:cNvPr>
                <p:cNvSpPr/>
                <p:nvPr/>
              </p:nvSpPr>
              <p:spPr>
                <a:xfrm>
                  <a:off x="1939057" y="4721637"/>
                  <a:ext cx="126332" cy="12633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橢圓 70">
                  <a:extLst>
                    <a:ext uri="{FF2B5EF4-FFF2-40B4-BE49-F238E27FC236}">
                      <a16:creationId xmlns:a16="http://schemas.microsoft.com/office/drawing/2014/main" id="{57108DE2-5476-42EE-AF9C-8E3580299D77}"/>
                    </a:ext>
                  </a:extLst>
                </p:cNvPr>
                <p:cNvSpPr/>
                <p:nvPr/>
              </p:nvSpPr>
              <p:spPr>
                <a:xfrm>
                  <a:off x="1812725" y="4861503"/>
                  <a:ext cx="126332" cy="12633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橢圓 71">
                  <a:extLst>
                    <a:ext uri="{FF2B5EF4-FFF2-40B4-BE49-F238E27FC236}">
                      <a16:creationId xmlns:a16="http://schemas.microsoft.com/office/drawing/2014/main" id="{073E7971-844F-41B0-AD28-E6FAF71136E1}"/>
                    </a:ext>
                  </a:extLst>
                </p:cNvPr>
                <p:cNvSpPr/>
                <p:nvPr/>
              </p:nvSpPr>
              <p:spPr>
                <a:xfrm>
                  <a:off x="1925048" y="5032961"/>
                  <a:ext cx="126332" cy="12633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B3B3FF7-2411-48C6-B3F2-2E37701C2E4F}"/>
                  </a:ext>
                </a:extLst>
              </p:cNvPr>
              <p:cNvGrpSpPr/>
              <p:nvPr/>
            </p:nvGrpSpPr>
            <p:grpSpPr>
              <a:xfrm>
                <a:off x="10543400" y="1998435"/>
                <a:ext cx="482823" cy="1497373"/>
                <a:chOff x="448455" y="43728"/>
                <a:chExt cx="676495" cy="2098006"/>
              </a:xfrm>
            </p:grpSpPr>
            <p:sp>
              <p:nvSpPr>
                <p:cNvPr id="55" name="矩形: 圓角 54">
                  <a:extLst>
                    <a:ext uri="{FF2B5EF4-FFF2-40B4-BE49-F238E27FC236}">
                      <a16:creationId xmlns:a16="http://schemas.microsoft.com/office/drawing/2014/main" id="{2BC74724-3C03-437B-A03C-343DF6B2772C}"/>
                    </a:ext>
                  </a:extLst>
                </p:cNvPr>
                <p:cNvSpPr/>
                <p:nvPr/>
              </p:nvSpPr>
              <p:spPr>
                <a:xfrm>
                  <a:off x="448455" y="43728"/>
                  <a:ext cx="676495" cy="209800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E5C456A9-3709-4A6F-8580-DDAC0AC634A8}"/>
                    </a:ext>
                  </a:extLst>
                </p:cNvPr>
                <p:cNvSpPr/>
                <p:nvPr/>
              </p:nvSpPr>
              <p:spPr>
                <a:xfrm>
                  <a:off x="519581" y="130393"/>
                  <a:ext cx="534246" cy="53424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0</a:t>
                  </a:r>
                  <a:endPara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819B0181-5EAC-4886-9219-F93B7552C32B}"/>
                    </a:ext>
                  </a:extLst>
                </p:cNvPr>
                <p:cNvSpPr/>
                <p:nvPr/>
              </p:nvSpPr>
              <p:spPr>
                <a:xfrm>
                  <a:off x="519578" y="1524618"/>
                  <a:ext cx="534248" cy="53424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</a:t>
                  </a:r>
                  <a:endPara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3349892D-C9E8-4BF4-BABF-E6605814E1F8}"/>
                  </a:ext>
                </a:extLst>
              </p:cNvPr>
              <p:cNvSpPr txBox="1"/>
              <p:nvPr/>
            </p:nvSpPr>
            <p:spPr>
              <a:xfrm>
                <a:off x="1172028" y="1906169"/>
                <a:ext cx="1556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Real Label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147A5BD-7024-441F-BB3D-A16D0965E957}"/>
                  </a:ext>
                </a:extLst>
              </p:cNvPr>
              <p:cNvSpPr/>
              <p:nvPr/>
            </p:nvSpPr>
            <p:spPr>
              <a:xfrm>
                <a:off x="1805971" y="2385145"/>
                <a:ext cx="274956" cy="150220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600"/>
                  </a:lnSpc>
                </a:pPr>
                <a:r>
                  <a:rPr lang="en-US" altLang="zh-TW" dirty="0"/>
                  <a:t>818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altLang="zh-TW" dirty="0"/>
                  <a:t>.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TW" dirty="0"/>
                  <a:t>.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altLang="zh-TW" dirty="0"/>
                  <a:t>.</a:t>
                </a:r>
              </a:p>
              <a:p>
                <a:pPr algn="ctr">
                  <a:lnSpc>
                    <a:spcPts val="800"/>
                  </a:lnSpc>
                </a:pPr>
                <a:endParaRPr lang="en-US" altLang="zh-TW" dirty="0"/>
              </a:p>
              <a:p>
                <a:pPr algn="ctr">
                  <a:lnSpc>
                    <a:spcPts val="1600"/>
                  </a:lnSpc>
                </a:pPr>
                <a:r>
                  <a:rPr lang="en-US" altLang="zh-TW" dirty="0"/>
                  <a:t>3</a:t>
                </a:r>
              </a:p>
            </p:txBody>
          </p:sp>
          <p:grpSp>
            <p:nvGrpSpPr>
              <p:cNvPr id="206" name="群組 205">
                <a:extLst>
                  <a:ext uri="{FF2B5EF4-FFF2-40B4-BE49-F238E27FC236}">
                    <a16:creationId xmlns:a16="http://schemas.microsoft.com/office/drawing/2014/main" id="{671EDEE2-6F1B-4CA5-81A2-1E47F4FB6AAC}"/>
                  </a:ext>
                </a:extLst>
              </p:cNvPr>
              <p:cNvGrpSpPr/>
              <p:nvPr/>
            </p:nvGrpSpPr>
            <p:grpSpPr>
              <a:xfrm>
                <a:off x="5629230" y="3464378"/>
                <a:ext cx="1595128" cy="1507925"/>
                <a:chOff x="6613401" y="4536065"/>
                <a:chExt cx="1595128" cy="1507925"/>
              </a:xfrm>
            </p:grpSpPr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CF6ACDC7-B96A-450A-A25B-45AF6877CF2D}"/>
                    </a:ext>
                  </a:extLst>
                </p:cNvPr>
                <p:cNvSpPr/>
                <p:nvPr/>
              </p:nvSpPr>
              <p:spPr>
                <a:xfrm>
                  <a:off x="6613401" y="4536065"/>
                  <a:ext cx="1595128" cy="15079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3" name="群組 132">
                  <a:extLst>
                    <a:ext uri="{FF2B5EF4-FFF2-40B4-BE49-F238E27FC236}">
                      <a16:creationId xmlns:a16="http://schemas.microsoft.com/office/drawing/2014/main" id="{5E70B757-F2F4-4D1A-BD47-61AB01AEF120}"/>
                    </a:ext>
                  </a:extLst>
                </p:cNvPr>
                <p:cNvGrpSpPr/>
                <p:nvPr/>
              </p:nvGrpSpPr>
              <p:grpSpPr>
                <a:xfrm>
                  <a:off x="6613401" y="4572324"/>
                  <a:ext cx="1500566" cy="1456379"/>
                  <a:chOff x="2894005" y="148066"/>
                  <a:chExt cx="1819875" cy="1766285"/>
                </a:xfrm>
              </p:grpSpPr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3F74C69F-5B1B-4400-9207-CB1812BBC232}"/>
                      </a:ext>
                    </a:extLst>
                  </p:cNvPr>
                  <p:cNvSpPr/>
                  <p:nvPr/>
                </p:nvSpPr>
                <p:spPr>
                  <a:xfrm>
                    <a:off x="3239084" y="148066"/>
                    <a:ext cx="1474796" cy="1465340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0581D749-8020-4026-843F-2AB2AD221153}"/>
                      </a:ext>
                    </a:extLst>
                  </p:cNvPr>
                  <p:cNvSpPr/>
                  <p:nvPr/>
                </p:nvSpPr>
                <p:spPr>
                  <a:xfrm>
                    <a:off x="3133419" y="248381"/>
                    <a:ext cx="1474795" cy="1465340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546D82B0-055E-404A-BFDE-27F8206ABAB7}"/>
                      </a:ext>
                    </a:extLst>
                  </p:cNvPr>
                  <p:cNvSpPr/>
                  <p:nvPr/>
                </p:nvSpPr>
                <p:spPr>
                  <a:xfrm>
                    <a:off x="3009793" y="348696"/>
                    <a:ext cx="1474795" cy="146534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1459AC94-AB9C-4961-8B2E-49A66B613BB5}"/>
                      </a:ext>
                    </a:extLst>
                  </p:cNvPr>
                  <p:cNvSpPr/>
                  <p:nvPr/>
                </p:nvSpPr>
                <p:spPr>
                  <a:xfrm>
                    <a:off x="2894005" y="449011"/>
                    <a:ext cx="1474795" cy="146534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Fake</a:t>
                    </a:r>
                  </a:p>
                  <a:p>
                    <a:pPr algn="ctr"/>
                    <a: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Image</a:t>
                    </a:r>
                    <a:endPara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sp>
            <p:nvSpPr>
              <p:cNvPr id="139" name="矩形: 圓角 138">
                <a:extLst>
                  <a:ext uri="{FF2B5EF4-FFF2-40B4-BE49-F238E27FC236}">
                    <a16:creationId xmlns:a16="http://schemas.microsoft.com/office/drawing/2014/main" id="{CF42D5AA-7C52-4267-BCB0-6FB3B1C5E598}"/>
                  </a:ext>
                </a:extLst>
              </p:cNvPr>
              <p:cNvSpPr/>
              <p:nvPr/>
            </p:nvSpPr>
            <p:spPr>
              <a:xfrm>
                <a:off x="3216411" y="3464378"/>
                <a:ext cx="1507925" cy="1507925"/>
              </a:xfrm>
              <a:prstGeom prst="roundRect">
                <a:avLst>
                  <a:gd name="adj" fmla="val 11124"/>
                </a:avLst>
              </a:prstGeom>
              <a:solidFill>
                <a:srgbClr val="D21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</a:t>
                </a:r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generator</a:t>
                </a:r>
                <a:endPara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73" name="接點: 弧形 172">
                <a:extLst>
                  <a:ext uri="{FF2B5EF4-FFF2-40B4-BE49-F238E27FC236}">
                    <a16:creationId xmlns:a16="http://schemas.microsoft.com/office/drawing/2014/main" id="{6DE3DBB6-C066-4E11-A671-A74D9D904EE1}"/>
                  </a:ext>
                </a:extLst>
              </p:cNvPr>
              <p:cNvCxnSpPr>
                <a:cxnSpLocks/>
                <a:stCxn id="75" idx="3"/>
                <a:endCxn id="139" idx="1"/>
              </p:cNvCxnSpPr>
              <p:nvPr/>
            </p:nvCxnSpPr>
            <p:spPr>
              <a:xfrm>
                <a:off x="2080927" y="3136247"/>
                <a:ext cx="1135484" cy="108209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4040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接點: 弧形 181">
                <a:extLst>
                  <a:ext uri="{FF2B5EF4-FFF2-40B4-BE49-F238E27FC236}">
                    <a16:creationId xmlns:a16="http://schemas.microsoft.com/office/drawing/2014/main" id="{3E1FDABC-647F-46B3-B497-C4CD6F9CEF41}"/>
                  </a:ext>
                </a:extLst>
              </p:cNvPr>
              <p:cNvCxnSpPr>
                <a:cxnSpLocks/>
                <a:stCxn id="58" idx="3"/>
                <a:endCxn id="139" idx="1"/>
              </p:cNvCxnSpPr>
              <p:nvPr/>
            </p:nvCxnSpPr>
            <p:spPr>
              <a:xfrm flipV="1">
                <a:off x="2073686" y="4218341"/>
                <a:ext cx="1142725" cy="101688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4040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弧形 198">
                <a:extLst>
                  <a:ext uri="{FF2B5EF4-FFF2-40B4-BE49-F238E27FC236}">
                    <a16:creationId xmlns:a16="http://schemas.microsoft.com/office/drawing/2014/main" id="{10A16E98-48AE-4D6A-A5A9-A3F7481BE928}"/>
                  </a:ext>
                </a:extLst>
              </p:cNvPr>
              <p:cNvSpPr/>
              <p:nvPr/>
            </p:nvSpPr>
            <p:spPr>
              <a:xfrm flipH="1">
                <a:off x="2098285" y="1316637"/>
                <a:ext cx="8282284" cy="3671889"/>
              </a:xfrm>
              <a:prstGeom prst="arc">
                <a:avLst>
                  <a:gd name="adj1" fmla="val 17487989"/>
                  <a:gd name="adj2" fmla="val 21546494"/>
                </a:avLst>
              </a:prstGeom>
              <a:ln w="38100">
                <a:solidFill>
                  <a:srgbClr val="40404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1" name="直線單箭頭接點 200">
                <a:extLst>
                  <a:ext uri="{FF2B5EF4-FFF2-40B4-BE49-F238E27FC236}">
                    <a16:creationId xmlns:a16="http://schemas.microsoft.com/office/drawing/2014/main" id="{37E0176F-F914-48A9-81EB-1F12B23C5EBF}"/>
                  </a:ext>
                </a:extLst>
              </p:cNvPr>
              <p:cNvCxnSpPr>
                <a:cxnSpLocks/>
                <a:stCxn id="139" idx="3"/>
                <a:endCxn id="204" idx="1"/>
              </p:cNvCxnSpPr>
              <p:nvPr/>
            </p:nvCxnSpPr>
            <p:spPr>
              <a:xfrm>
                <a:off x="4724336" y="4218341"/>
                <a:ext cx="904894" cy="0"/>
              </a:xfrm>
              <a:prstGeom prst="straightConnector1">
                <a:avLst/>
              </a:prstGeom>
              <a:ln w="38100">
                <a:solidFill>
                  <a:srgbClr val="4040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群組 212">
                <a:extLst>
                  <a:ext uri="{FF2B5EF4-FFF2-40B4-BE49-F238E27FC236}">
                    <a16:creationId xmlns:a16="http://schemas.microsoft.com/office/drawing/2014/main" id="{BDC1750C-1ED5-4F15-ABF3-C10AA906030E}"/>
                  </a:ext>
                </a:extLst>
              </p:cNvPr>
              <p:cNvGrpSpPr/>
              <p:nvPr/>
            </p:nvGrpSpPr>
            <p:grpSpPr>
              <a:xfrm>
                <a:off x="5534668" y="562674"/>
                <a:ext cx="1595128" cy="1507925"/>
                <a:chOff x="6613401" y="4536065"/>
                <a:chExt cx="1595128" cy="1507925"/>
              </a:xfrm>
            </p:grpSpPr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1310A374-D37E-4FCB-9499-75AB7E23493E}"/>
                    </a:ext>
                  </a:extLst>
                </p:cNvPr>
                <p:cNvSpPr/>
                <p:nvPr/>
              </p:nvSpPr>
              <p:spPr>
                <a:xfrm>
                  <a:off x="6613401" y="4536065"/>
                  <a:ext cx="1595128" cy="15079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15" name="群組 214">
                  <a:extLst>
                    <a:ext uri="{FF2B5EF4-FFF2-40B4-BE49-F238E27FC236}">
                      <a16:creationId xmlns:a16="http://schemas.microsoft.com/office/drawing/2014/main" id="{70AA7D28-12DE-4B33-A76D-4C67C3A6731D}"/>
                    </a:ext>
                  </a:extLst>
                </p:cNvPr>
                <p:cNvGrpSpPr/>
                <p:nvPr/>
              </p:nvGrpSpPr>
              <p:grpSpPr>
                <a:xfrm>
                  <a:off x="6613401" y="4572324"/>
                  <a:ext cx="1500566" cy="1456379"/>
                  <a:chOff x="2894005" y="148066"/>
                  <a:chExt cx="1819875" cy="1766285"/>
                </a:xfrm>
              </p:grpSpPr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404D60A3-C3FF-475A-8C54-686CDCB7FA75}"/>
                      </a:ext>
                    </a:extLst>
                  </p:cNvPr>
                  <p:cNvSpPr/>
                  <p:nvPr/>
                </p:nvSpPr>
                <p:spPr>
                  <a:xfrm>
                    <a:off x="3239084" y="148066"/>
                    <a:ext cx="1474796" cy="1465340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7" name="矩形 216">
                    <a:extLst>
                      <a:ext uri="{FF2B5EF4-FFF2-40B4-BE49-F238E27FC236}">
                        <a16:creationId xmlns:a16="http://schemas.microsoft.com/office/drawing/2014/main" id="{0DA0B219-973B-4556-B36F-8866A9D95B68}"/>
                      </a:ext>
                    </a:extLst>
                  </p:cNvPr>
                  <p:cNvSpPr/>
                  <p:nvPr/>
                </p:nvSpPr>
                <p:spPr>
                  <a:xfrm>
                    <a:off x="3133419" y="248381"/>
                    <a:ext cx="1474795" cy="1465340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3725D20C-426A-4485-993C-1CFBC77247A6}"/>
                      </a:ext>
                    </a:extLst>
                  </p:cNvPr>
                  <p:cNvSpPr/>
                  <p:nvPr/>
                </p:nvSpPr>
                <p:spPr>
                  <a:xfrm>
                    <a:off x="3009793" y="348696"/>
                    <a:ext cx="1474795" cy="146534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3F6A1053-5783-4C50-8466-F977E6B75F7C}"/>
                      </a:ext>
                    </a:extLst>
                  </p:cNvPr>
                  <p:cNvSpPr/>
                  <p:nvPr/>
                </p:nvSpPr>
                <p:spPr>
                  <a:xfrm>
                    <a:off x="2894005" y="449011"/>
                    <a:ext cx="1474795" cy="146534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Real</a:t>
                    </a:r>
                  </a:p>
                  <a:p>
                    <a:pPr algn="ctr"/>
                    <a: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Image</a:t>
                    </a:r>
                    <a:endPara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cxnSp>
            <p:nvCxnSpPr>
              <p:cNvPr id="220" name="接點: 弧形 219">
                <a:extLst>
                  <a:ext uri="{FF2B5EF4-FFF2-40B4-BE49-F238E27FC236}">
                    <a16:creationId xmlns:a16="http://schemas.microsoft.com/office/drawing/2014/main" id="{9F69BF30-180D-459D-8F53-36AC1063C265}"/>
                  </a:ext>
                </a:extLst>
              </p:cNvPr>
              <p:cNvCxnSpPr>
                <a:cxnSpLocks/>
                <a:stCxn id="214" idx="3"/>
                <a:endCxn id="44" idx="1"/>
              </p:cNvCxnSpPr>
              <p:nvPr/>
            </p:nvCxnSpPr>
            <p:spPr>
              <a:xfrm>
                <a:off x="7129796" y="1316637"/>
                <a:ext cx="1178900" cy="143048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4040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接點: 弧形 225">
                <a:extLst>
                  <a:ext uri="{FF2B5EF4-FFF2-40B4-BE49-F238E27FC236}">
                    <a16:creationId xmlns:a16="http://schemas.microsoft.com/office/drawing/2014/main" id="{A6A97E7B-F704-403E-AC2A-B5C8B80CEF0C}"/>
                  </a:ext>
                </a:extLst>
              </p:cNvPr>
              <p:cNvCxnSpPr>
                <a:cxnSpLocks/>
                <a:stCxn id="204" idx="3"/>
                <a:endCxn id="44" idx="1"/>
              </p:cNvCxnSpPr>
              <p:nvPr/>
            </p:nvCxnSpPr>
            <p:spPr>
              <a:xfrm flipV="1">
                <a:off x="7224358" y="2747121"/>
                <a:ext cx="1084338" cy="147122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4040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73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78B5DEA5-C95B-449D-95C9-EE15E6C1F057}"/>
              </a:ext>
            </a:extLst>
          </p:cNvPr>
          <p:cNvGrpSpPr/>
          <p:nvPr/>
        </p:nvGrpSpPr>
        <p:grpSpPr>
          <a:xfrm>
            <a:off x="1100868" y="244254"/>
            <a:ext cx="4995132" cy="2314796"/>
            <a:chOff x="548418" y="-90488"/>
            <a:chExt cx="7265889" cy="3367088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E4A79781-35B2-4C03-BF52-F49294452390}"/>
                </a:ext>
              </a:extLst>
            </p:cNvPr>
            <p:cNvSpPr/>
            <p:nvPr/>
          </p:nvSpPr>
          <p:spPr>
            <a:xfrm>
              <a:off x="548418" y="1974850"/>
              <a:ext cx="1301750" cy="13017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7ECF9C30-1626-453D-BF1B-0E7675C2E5AF}"/>
                </a:ext>
              </a:extLst>
            </p:cNvPr>
            <p:cNvSpPr/>
            <p:nvPr/>
          </p:nvSpPr>
          <p:spPr>
            <a:xfrm>
              <a:off x="548418" y="228000"/>
              <a:ext cx="1301750" cy="13017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Label</a:t>
              </a:r>
              <a:endParaRPr lang="zh-TW" altLang="en-US" sz="1600" dirty="0"/>
            </a:p>
          </p:txBody>
        </p:sp>
        <p:sp>
          <p:nvSpPr>
            <p:cNvPr id="79" name="立方體 78">
              <a:extLst>
                <a:ext uri="{FF2B5EF4-FFF2-40B4-BE49-F238E27FC236}">
                  <a16:creationId xmlns:a16="http://schemas.microsoft.com/office/drawing/2014/main" id="{92D47A29-F554-48C7-A30F-D7CA413EE067}"/>
                </a:ext>
              </a:extLst>
            </p:cNvPr>
            <p:cNvSpPr/>
            <p:nvPr/>
          </p:nvSpPr>
          <p:spPr>
            <a:xfrm>
              <a:off x="2530610" y="393700"/>
              <a:ext cx="1673089" cy="838200"/>
            </a:xfrm>
            <a:prstGeom prst="cube">
              <a:avLst>
                <a:gd name="adj" fmla="val 3697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立方體 80">
              <a:extLst>
                <a:ext uri="{FF2B5EF4-FFF2-40B4-BE49-F238E27FC236}">
                  <a16:creationId xmlns:a16="http://schemas.microsoft.com/office/drawing/2014/main" id="{BE9F1145-4D8A-4EEA-8725-33315B057246}"/>
                </a:ext>
              </a:extLst>
            </p:cNvPr>
            <p:cNvSpPr/>
            <p:nvPr/>
          </p:nvSpPr>
          <p:spPr>
            <a:xfrm>
              <a:off x="4985031" y="457200"/>
              <a:ext cx="908050" cy="2168525"/>
            </a:xfrm>
            <a:prstGeom prst="cube">
              <a:avLst>
                <a:gd name="adj" fmla="val 8836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>
              <a:extLst>
                <a:ext uri="{FF2B5EF4-FFF2-40B4-BE49-F238E27FC236}">
                  <a16:creationId xmlns:a16="http://schemas.microsoft.com/office/drawing/2014/main" id="{3ABB5C43-4694-4A3C-A5E4-6502790C4165}"/>
                </a:ext>
              </a:extLst>
            </p:cNvPr>
            <p:cNvSpPr/>
            <p:nvPr/>
          </p:nvSpPr>
          <p:spPr>
            <a:xfrm>
              <a:off x="6565903" y="-90488"/>
              <a:ext cx="1248404" cy="2981326"/>
            </a:xfrm>
            <a:prstGeom prst="cube">
              <a:avLst>
                <a:gd name="adj" fmla="val 8836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立方體 88">
              <a:extLst>
                <a:ext uri="{FF2B5EF4-FFF2-40B4-BE49-F238E27FC236}">
                  <a16:creationId xmlns:a16="http://schemas.microsoft.com/office/drawing/2014/main" id="{A2FC0DBB-B027-4003-B000-065F3688DBDA}"/>
                </a:ext>
              </a:extLst>
            </p:cNvPr>
            <p:cNvSpPr/>
            <p:nvPr/>
          </p:nvSpPr>
          <p:spPr>
            <a:xfrm>
              <a:off x="2530611" y="2159000"/>
              <a:ext cx="1673089" cy="838200"/>
            </a:xfrm>
            <a:prstGeom prst="cube">
              <a:avLst>
                <a:gd name="adj" fmla="val 3697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DB1E8784-83E3-4C62-8BAA-8079BFAF6766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>
              <a:off x="1850168" y="878875"/>
              <a:ext cx="606432" cy="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1CA48023-CBFC-4FB4-BD3D-75DBDFF85CD8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>
              <a:off x="1850168" y="2625725"/>
              <a:ext cx="615951" cy="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接點: 肘形 103">
              <a:extLst>
                <a:ext uri="{FF2B5EF4-FFF2-40B4-BE49-F238E27FC236}">
                  <a16:creationId xmlns:a16="http://schemas.microsoft.com/office/drawing/2014/main" id="{F6EF3CE5-75EC-4B6C-AF8B-B6989DE707B1}"/>
                </a:ext>
              </a:extLst>
            </p:cNvPr>
            <p:cNvCxnSpPr>
              <a:cxnSpLocks/>
            </p:cNvCxnSpPr>
            <p:nvPr/>
          </p:nvCxnSpPr>
          <p:spPr>
            <a:xfrm>
              <a:off x="4048724" y="812799"/>
              <a:ext cx="936306" cy="8058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9442E488-359D-45FE-BDEF-235116EC2436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4048724" y="1942653"/>
              <a:ext cx="936307" cy="6293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EE2F6986-A446-479F-9687-BE0F396CAA68}"/>
                </a:ext>
              </a:extLst>
            </p:cNvPr>
            <p:cNvCxnSpPr>
              <a:cxnSpLocks/>
            </p:cNvCxnSpPr>
            <p:nvPr/>
          </p:nvCxnSpPr>
          <p:spPr>
            <a:xfrm>
              <a:off x="5589865" y="1698025"/>
              <a:ext cx="880785" cy="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6D5C853E-4FC0-4A26-87A9-516B05B65C4F}"/>
              </a:ext>
            </a:extLst>
          </p:cNvPr>
          <p:cNvGrpSpPr/>
          <p:nvPr/>
        </p:nvGrpSpPr>
        <p:grpSpPr>
          <a:xfrm>
            <a:off x="1083716" y="2581968"/>
            <a:ext cx="5101063" cy="2481592"/>
            <a:chOff x="3211026" y="3087072"/>
            <a:chExt cx="6375088" cy="3101387"/>
          </a:xfrm>
        </p:grpSpPr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D3722FD2-DFB5-48A5-9696-382DDF38B1BB}"/>
                </a:ext>
              </a:extLst>
            </p:cNvPr>
            <p:cNvSpPr/>
            <p:nvPr/>
          </p:nvSpPr>
          <p:spPr>
            <a:xfrm>
              <a:off x="3211026" y="4989432"/>
              <a:ext cx="1199027" cy="11990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84512C11-A2DF-4AAA-9C65-34EBF60742F3}"/>
                </a:ext>
              </a:extLst>
            </p:cNvPr>
            <p:cNvSpPr/>
            <p:nvPr/>
          </p:nvSpPr>
          <p:spPr>
            <a:xfrm>
              <a:off x="3211026" y="3380427"/>
              <a:ext cx="1199027" cy="119902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Label</a:t>
              </a:r>
              <a:endParaRPr lang="zh-TW" altLang="en-US" sz="1600" dirty="0"/>
            </a:p>
          </p:txBody>
        </p:sp>
        <p:sp>
          <p:nvSpPr>
            <p:cNvPr id="133" name="立方體 132">
              <a:extLst>
                <a:ext uri="{FF2B5EF4-FFF2-40B4-BE49-F238E27FC236}">
                  <a16:creationId xmlns:a16="http://schemas.microsoft.com/office/drawing/2014/main" id="{E19A4128-72AE-4166-9A30-BEB15FDFC1F9}"/>
                </a:ext>
              </a:extLst>
            </p:cNvPr>
            <p:cNvSpPr/>
            <p:nvPr/>
          </p:nvSpPr>
          <p:spPr>
            <a:xfrm>
              <a:off x="4925985" y="4348422"/>
              <a:ext cx="1541063" cy="772057"/>
            </a:xfrm>
            <a:prstGeom prst="cube">
              <a:avLst>
                <a:gd name="adj" fmla="val 3697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立方體 133">
              <a:extLst>
                <a:ext uri="{FF2B5EF4-FFF2-40B4-BE49-F238E27FC236}">
                  <a16:creationId xmlns:a16="http://schemas.microsoft.com/office/drawing/2014/main" id="{EB7AF469-2682-4C3B-BAE3-82703B5B96A0}"/>
                </a:ext>
              </a:extLst>
            </p:cNvPr>
            <p:cNvSpPr/>
            <p:nvPr/>
          </p:nvSpPr>
          <p:spPr>
            <a:xfrm>
              <a:off x="6980100" y="3591541"/>
              <a:ext cx="836395" cy="1997404"/>
            </a:xfrm>
            <a:prstGeom prst="cube">
              <a:avLst>
                <a:gd name="adj" fmla="val 8836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立方體 134">
              <a:extLst>
                <a:ext uri="{FF2B5EF4-FFF2-40B4-BE49-F238E27FC236}">
                  <a16:creationId xmlns:a16="http://schemas.microsoft.com/office/drawing/2014/main" id="{CAAA56E8-59CE-4821-A57C-1255615B1FCF}"/>
                </a:ext>
              </a:extLst>
            </p:cNvPr>
            <p:cNvSpPr/>
            <p:nvPr/>
          </p:nvSpPr>
          <p:spPr>
            <a:xfrm>
              <a:off x="8436223" y="3087072"/>
              <a:ext cx="1149891" cy="2746066"/>
            </a:xfrm>
            <a:prstGeom prst="cube">
              <a:avLst>
                <a:gd name="adj" fmla="val 88363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71C5DB58-2BCE-4A85-9397-CA0C35EB0B08}"/>
                </a:ext>
              </a:extLst>
            </p:cNvPr>
            <p:cNvCxnSpPr>
              <a:cxnSpLocks/>
            </p:cNvCxnSpPr>
            <p:nvPr/>
          </p:nvCxnSpPr>
          <p:spPr>
            <a:xfrm>
              <a:off x="6357079" y="4734450"/>
              <a:ext cx="615204" cy="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2D8BA480-664B-4960-A306-36895F0DA72B}"/>
                </a:ext>
              </a:extLst>
            </p:cNvPr>
            <p:cNvCxnSpPr>
              <a:cxnSpLocks/>
            </p:cNvCxnSpPr>
            <p:nvPr/>
          </p:nvCxnSpPr>
          <p:spPr>
            <a:xfrm>
              <a:off x="7537206" y="4734451"/>
              <a:ext cx="811281" cy="0"/>
            </a:xfrm>
            <a:prstGeom prst="straightConnector1">
              <a:avLst/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接點: 肘形 142">
              <a:extLst>
                <a:ext uri="{FF2B5EF4-FFF2-40B4-BE49-F238E27FC236}">
                  <a16:creationId xmlns:a16="http://schemas.microsoft.com/office/drawing/2014/main" id="{E6BB8EB8-9F6E-45CC-B797-1AFEB849D4B5}"/>
                </a:ext>
              </a:extLst>
            </p:cNvPr>
            <p:cNvCxnSpPr>
              <a:cxnSpLocks/>
              <a:stCxn id="131" idx="6"/>
              <a:endCxn id="133" idx="2"/>
            </p:cNvCxnSpPr>
            <p:nvPr/>
          </p:nvCxnSpPr>
          <p:spPr>
            <a:xfrm flipV="1">
              <a:off x="4410053" y="4877196"/>
              <a:ext cx="515932" cy="71174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接點: 肘形 145">
              <a:extLst>
                <a:ext uri="{FF2B5EF4-FFF2-40B4-BE49-F238E27FC236}">
                  <a16:creationId xmlns:a16="http://schemas.microsoft.com/office/drawing/2014/main" id="{430A6EC3-72E1-45A8-ADC4-CE0768C237FE}"/>
                </a:ext>
              </a:extLst>
            </p:cNvPr>
            <p:cNvCxnSpPr>
              <a:cxnSpLocks/>
              <a:stCxn id="132" idx="6"/>
              <a:endCxn id="133" idx="2"/>
            </p:cNvCxnSpPr>
            <p:nvPr/>
          </p:nvCxnSpPr>
          <p:spPr>
            <a:xfrm>
              <a:off x="4410053" y="3979941"/>
              <a:ext cx="515932" cy="89725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9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AE06207F-9143-4862-881C-8C6D205291E1}"/>
              </a:ext>
            </a:extLst>
          </p:cNvPr>
          <p:cNvGrpSpPr/>
          <p:nvPr/>
        </p:nvGrpSpPr>
        <p:grpSpPr>
          <a:xfrm>
            <a:off x="1107552" y="219908"/>
            <a:ext cx="9867385" cy="6418184"/>
            <a:chOff x="1107552" y="219908"/>
            <a:chExt cx="9867385" cy="6418184"/>
          </a:xfrm>
        </p:grpSpPr>
        <p:grpSp>
          <p:nvGrpSpPr>
            <p:cNvPr id="113" name="群組 112">
              <a:extLst>
                <a:ext uri="{FF2B5EF4-FFF2-40B4-BE49-F238E27FC236}">
                  <a16:creationId xmlns:a16="http://schemas.microsoft.com/office/drawing/2014/main" id="{9EEC2C63-0660-4691-966C-4302D9BB8D86}"/>
                </a:ext>
              </a:extLst>
            </p:cNvPr>
            <p:cNvGrpSpPr/>
            <p:nvPr/>
          </p:nvGrpSpPr>
          <p:grpSpPr>
            <a:xfrm>
              <a:off x="10445305" y="2965739"/>
              <a:ext cx="529632" cy="955041"/>
              <a:chOff x="2279997" y="1421611"/>
              <a:chExt cx="598900" cy="1079946"/>
            </a:xfrm>
          </p:grpSpPr>
          <p:sp>
            <p:nvSpPr>
              <p:cNvPr id="78" name="立方體 77">
                <a:extLst>
                  <a:ext uri="{FF2B5EF4-FFF2-40B4-BE49-F238E27FC236}">
                    <a16:creationId xmlns:a16="http://schemas.microsoft.com/office/drawing/2014/main" id="{C2A6921E-601F-4F1F-A668-DDC881BE0035}"/>
                  </a:ext>
                </a:extLst>
              </p:cNvPr>
              <p:cNvSpPr/>
              <p:nvPr/>
            </p:nvSpPr>
            <p:spPr>
              <a:xfrm>
                <a:off x="2279997" y="1655738"/>
                <a:ext cx="299450" cy="709220"/>
              </a:xfrm>
              <a:prstGeom prst="cube">
                <a:avLst>
                  <a:gd name="adj" fmla="val 85578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30D94CA4-6427-4DF2-859F-A0DF326369F5}"/>
                  </a:ext>
                </a:extLst>
              </p:cNvPr>
              <p:cNvSpPr txBox="1"/>
              <p:nvPr/>
            </p:nvSpPr>
            <p:spPr>
              <a:xfrm>
                <a:off x="2374691" y="1421611"/>
                <a:ext cx="299450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092A67A-F0C5-45DA-9666-7624C09434C0}"/>
                  </a:ext>
                </a:extLst>
              </p:cNvPr>
              <p:cNvSpPr txBox="1"/>
              <p:nvPr/>
            </p:nvSpPr>
            <p:spPr>
              <a:xfrm>
                <a:off x="2579447" y="1790710"/>
                <a:ext cx="299450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A165ACB6-9822-4E9A-B6A2-F5ED4CE6BE29}"/>
                  </a:ext>
                </a:extLst>
              </p:cNvPr>
              <p:cNvSpPr txBox="1"/>
              <p:nvPr/>
            </p:nvSpPr>
            <p:spPr>
              <a:xfrm>
                <a:off x="2374691" y="2214433"/>
                <a:ext cx="299450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9C0373C8-5775-4AD3-83C3-821453F8D434}"/>
                </a:ext>
              </a:extLst>
            </p:cNvPr>
            <p:cNvGrpSpPr/>
            <p:nvPr/>
          </p:nvGrpSpPr>
          <p:grpSpPr>
            <a:xfrm>
              <a:off x="9332128" y="2766341"/>
              <a:ext cx="757409" cy="1420951"/>
              <a:chOff x="4721505" y="1797508"/>
              <a:chExt cx="1039811" cy="1950754"/>
            </a:xfrm>
          </p:grpSpPr>
          <p:sp>
            <p:nvSpPr>
              <p:cNvPr id="84" name="立方體 83">
                <a:extLst>
                  <a:ext uri="{FF2B5EF4-FFF2-40B4-BE49-F238E27FC236}">
                    <a16:creationId xmlns:a16="http://schemas.microsoft.com/office/drawing/2014/main" id="{3B44FCE4-82DE-4A14-8B17-D9CD49003122}"/>
                  </a:ext>
                </a:extLst>
              </p:cNvPr>
              <p:cNvSpPr/>
              <p:nvPr/>
            </p:nvSpPr>
            <p:spPr>
              <a:xfrm>
                <a:off x="4721505" y="2150149"/>
                <a:ext cx="740360" cy="1461764"/>
              </a:xfrm>
              <a:prstGeom prst="cube">
                <a:avLst>
                  <a:gd name="adj" fmla="val 65163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774C895B-4041-4ACB-B419-9804822B9424}"/>
                  </a:ext>
                </a:extLst>
              </p:cNvPr>
              <p:cNvSpPr txBox="1"/>
              <p:nvPr/>
            </p:nvSpPr>
            <p:spPr>
              <a:xfrm>
                <a:off x="5461865" y="2452878"/>
                <a:ext cx="299451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6410B28A-D5B4-4B5D-935B-F04ACDC8FB4A}"/>
                  </a:ext>
                </a:extLst>
              </p:cNvPr>
              <p:cNvSpPr txBox="1"/>
              <p:nvPr/>
            </p:nvSpPr>
            <p:spPr>
              <a:xfrm>
                <a:off x="5200356" y="3461138"/>
                <a:ext cx="299450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9D17C5ED-086F-4690-80E3-729407DF7D44}"/>
                  </a:ext>
                </a:extLst>
              </p:cNvPr>
              <p:cNvSpPr txBox="1"/>
              <p:nvPr/>
            </p:nvSpPr>
            <p:spPr>
              <a:xfrm>
                <a:off x="5119290" y="1797508"/>
                <a:ext cx="390083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32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5135194D-24D1-4FD0-97CC-DF3729BA1677}"/>
                </a:ext>
              </a:extLst>
            </p:cNvPr>
            <p:cNvGrpSpPr/>
            <p:nvPr/>
          </p:nvGrpSpPr>
          <p:grpSpPr>
            <a:xfrm>
              <a:off x="3394323" y="518995"/>
              <a:ext cx="1530218" cy="2610918"/>
              <a:chOff x="5507433" y="1054318"/>
              <a:chExt cx="1730347" cy="2952388"/>
            </a:xfrm>
          </p:grpSpPr>
          <p:sp>
            <p:nvSpPr>
              <p:cNvPr id="86" name="立方體 85">
                <a:extLst>
                  <a:ext uri="{FF2B5EF4-FFF2-40B4-BE49-F238E27FC236}">
                    <a16:creationId xmlns:a16="http://schemas.microsoft.com/office/drawing/2014/main" id="{72EEBF51-0FC4-4062-8416-7EE2151A1BBF}"/>
                  </a:ext>
                </a:extLst>
              </p:cNvPr>
              <p:cNvSpPr/>
              <p:nvPr/>
            </p:nvSpPr>
            <p:spPr>
              <a:xfrm>
                <a:off x="5507433" y="1350719"/>
                <a:ext cx="1359436" cy="2655987"/>
              </a:xfrm>
              <a:prstGeom prst="cube">
                <a:avLst>
                  <a:gd name="adj" fmla="val 45218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3E5F9EFE-085D-4A60-8E17-632F3038068C}"/>
                  </a:ext>
                </a:extLst>
              </p:cNvPr>
              <p:cNvSpPr txBox="1"/>
              <p:nvPr/>
            </p:nvSpPr>
            <p:spPr>
              <a:xfrm>
                <a:off x="6278085" y="1054318"/>
                <a:ext cx="390082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1715FBDB-CCC0-4B8A-9CED-393A7E76AB8A}"/>
                  </a:ext>
                </a:extLst>
              </p:cNvPr>
              <p:cNvSpPr txBox="1"/>
              <p:nvPr/>
            </p:nvSpPr>
            <p:spPr>
              <a:xfrm>
                <a:off x="6847698" y="2262856"/>
                <a:ext cx="390082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14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DC81DCBE-D969-489D-8059-C3752FA4995E}"/>
                  </a:ext>
                </a:extLst>
              </p:cNvPr>
              <p:cNvSpPr txBox="1"/>
              <p:nvPr/>
            </p:nvSpPr>
            <p:spPr>
              <a:xfrm>
                <a:off x="6467201" y="3719582"/>
                <a:ext cx="390082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14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B9C4BEF-BA1F-4A46-B979-936F878B966C}"/>
                </a:ext>
              </a:extLst>
            </p:cNvPr>
            <p:cNvGrpSpPr/>
            <p:nvPr/>
          </p:nvGrpSpPr>
          <p:grpSpPr>
            <a:xfrm>
              <a:off x="1565221" y="219908"/>
              <a:ext cx="1274760" cy="3209092"/>
              <a:chOff x="7363473" y="588208"/>
              <a:chExt cx="1441479" cy="3628793"/>
            </a:xfrm>
          </p:grpSpPr>
          <p:sp>
            <p:nvSpPr>
              <p:cNvPr id="85" name="立方體 84">
                <a:extLst>
                  <a:ext uri="{FF2B5EF4-FFF2-40B4-BE49-F238E27FC236}">
                    <a16:creationId xmlns:a16="http://schemas.microsoft.com/office/drawing/2014/main" id="{89D06A32-3583-46A6-ADA1-7E289143F901}"/>
                  </a:ext>
                </a:extLst>
              </p:cNvPr>
              <p:cNvSpPr/>
              <p:nvPr/>
            </p:nvSpPr>
            <p:spPr>
              <a:xfrm>
                <a:off x="7363473" y="840762"/>
                <a:ext cx="1055075" cy="3376239"/>
              </a:xfrm>
              <a:prstGeom prst="cube">
                <a:avLst>
                  <a:gd name="adj" fmla="val 83325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D4A7E60C-34AE-486D-8158-538CED87AC88}"/>
                  </a:ext>
                </a:extLst>
              </p:cNvPr>
              <p:cNvSpPr txBox="1"/>
              <p:nvPr/>
            </p:nvSpPr>
            <p:spPr>
              <a:xfrm>
                <a:off x="8193568" y="588208"/>
                <a:ext cx="2680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E6777622-3DC7-408B-AEC4-C67A5BE17ADE}"/>
                  </a:ext>
                </a:extLst>
              </p:cNvPr>
              <p:cNvSpPr txBox="1"/>
              <p:nvPr/>
            </p:nvSpPr>
            <p:spPr>
              <a:xfrm>
                <a:off x="8453574" y="1929345"/>
                <a:ext cx="351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DEAC4671-3DFD-40DE-A9DE-8BCEB89D9ED5}"/>
                  </a:ext>
                </a:extLst>
              </p:cNvPr>
              <p:cNvSpPr txBox="1"/>
              <p:nvPr/>
            </p:nvSpPr>
            <p:spPr>
              <a:xfrm>
                <a:off x="7919900" y="3861261"/>
                <a:ext cx="351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49611D0B-3B28-4995-954C-F416A1F89853}"/>
                </a:ext>
              </a:extLst>
            </p:cNvPr>
            <p:cNvGrpSpPr/>
            <p:nvPr/>
          </p:nvGrpSpPr>
          <p:grpSpPr>
            <a:xfrm>
              <a:off x="1565217" y="3422650"/>
              <a:ext cx="1312860" cy="3215442"/>
              <a:chOff x="7363473" y="581028"/>
              <a:chExt cx="1484563" cy="3635973"/>
            </a:xfrm>
          </p:grpSpPr>
          <p:sp>
            <p:nvSpPr>
              <p:cNvPr id="116" name="立方體 115">
                <a:extLst>
                  <a:ext uri="{FF2B5EF4-FFF2-40B4-BE49-F238E27FC236}">
                    <a16:creationId xmlns:a16="http://schemas.microsoft.com/office/drawing/2014/main" id="{51356981-5D6C-49CA-B416-30E29A75EC96}"/>
                  </a:ext>
                </a:extLst>
              </p:cNvPr>
              <p:cNvSpPr/>
              <p:nvPr/>
            </p:nvSpPr>
            <p:spPr>
              <a:xfrm>
                <a:off x="7363473" y="840762"/>
                <a:ext cx="1166889" cy="3376239"/>
              </a:xfrm>
              <a:prstGeom prst="cube">
                <a:avLst>
                  <a:gd name="adj" fmla="val 75677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AEF0B8F2-F7E1-4DEF-A205-6FD3432355E8}"/>
                  </a:ext>
                </a:extLst>
              </p:cNvPr>
              <p:cNvSpPr txBox="1"/>
              <p:nvPr/>
            </p:nvSpPr>
            <p:spPr>
              <a:xfrm>
                <a:off x="8175622" y="581028"/>
                <a:ext cx="390082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5F21940F-108C-437F-AA27-0F868B23A764}"/>
                  </a:ext>
                </a:extLst>
              </p:cNvPr>
              <p:cNvSpPr txBox="1"/>
              <p:nvPr/>
            </p:nvSpPr>
            <p:spPr>
              <a:xfrm>
                <a:off x="8496658" y="1929345"/>
                <a:ext cx="351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B222C62B-93E6-4C63-BD53-B899C612E926}"/>
                  </a:ext>
                </a:extLst>
              </p:cNvPr>
              <p:cNvSpPr txBox="1"/>
              <p:nvPr/>
            </p:nvSpPr>
            <p:spPr>
              <a:xfrm>
                <a:off x="8019286" y="3774212"/>
                <a:ext cx="351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E930E9CC-F9E5-4735-9862-514102579107}"/>
                </a:ext>
              </a:extLst>
            </p:cNvPr>
            <p:cNvGrpSpPr/>
            <p:nvPr/>
          </p:nvGrpSpPr>
          <p:grpSpPr>
            <a:xfrm>
              <a:off x="3326471" y="3724912"/>
              <a:ext cx="1530218" cy="2610918"/>
              <a:chOff x="5507433" y="1054318"/>
              <a:chExt cx="1730347" cy="2952388"/>
            </a:xfrm>
          </p:grpSpPr>
          <p:sp>
            <p:nvSpPr>
              <p:cNvPr id="121" name="立方體 120">
                <a:extLst>
                  <a:ext uri="{FF2B5EF4-FFF2-40B4-BE49-F238E27FC236}">
                    <a16:creationId xmlns:a16="http://schemas.microsoft.com/office/drawing/2014/main" id="{355AEC9E-AC2F-487F-8B95-9845E3DCE0C4}"/>
                  </a:ext>
                </a:extLst>
              </p:cNvPr>
              <p:cNvSpPr/>
              <p:nvPr/>
            </p:nvSpPr>
            <p:spPr>
              <a:xfrm>
                <a:off x="5507433" y="1350719"/>
                <a:ext cx="1359436" cy="2655987"/>
              </a:xfrm>
              <a:prstGeom prst="cube">
                <a:avLst>
                  <a:gd name="adj" fmla="val 4521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F09E6158-4DC6-4F3B-8F5B-F59FE6C7E912}"/>
                  </a:ext>
                </a:extLst>
              </p:cNvPr>
              <p:cNvSpPr txBox="1"/>
              <p:nvPr/>
            </p:nvSpPr>
            <p:spPr>
              <a:xfrm>
                <a:off x="6278085" y="1054318"/>
                <a:ext cx="390082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86ED2D39-E582-4502-93B5-0EE92E02F2F2}"/>
                  </a:ext>
                </a:extLst>
              </p:cNvPr>
              <p:cNvSpPr txBox="1"/>
              <p:nvPr/>
            </p:nvSpPr>
            <p:spPr>
              <a:xfrm>
                <a:off x="6847698" y="2262856"/>
                <a:ext cx="390082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14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F80CC7D8-B4FE-4DE8-B739-F54A56335D08}"/>
                  </a:ext>
                </a:extLst>
              </p:cNvPr>
              <p:cNvSpPr txBox="1"/>
              <p:nvPr/>
            </p:nvSpPr>
            <p:spPr>
              <a:xfrm>
                <a:off x="6467201" y="3719582"/>
                <a:ext cx="390082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14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26" name="立方體 125">
              <a:extLst>
                <a:ext uri="{FF2B5EF4-FFF2-40B4-BE49-F238E27FC236}">
                  <a16:creationId xmlns:a16="http://schemas.microsoft.com/office/drawing/2014/main" id="{BFEB1200-3094-45D2-8946-86686670314C}"/>
                </a:ext>
              </a:extLst>
            </p:cNvPr>
            <p:cNvSpPr/>
            <p:nvPr/>
          </p:nvSpPr>
          <p:spPr>
            <a:xfrm>
              <a:off x="5256957" y="2302418"/>
              <a:ext cx="1202206" cy="2348798"/>
            </a:xfrm>
            <a:prstGeom prst="cube">
              <a:avLst>
                <a:gd name="adj" fmla="val 45218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2E6D8EC7-8720-487E-BBAC-F4708AE84AAB}"/>
                </a:ext>
              </a:extLst>
            </p:cNvPr>
            <p:cNvSpPr txBox="1"/>
            <p:nvPr/>
          </p:nvSpPr>
          <p:spPr>
            <a:xfrm>
              <a:off x="6246605" y="2048502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128</a:t>
              </a:r>
              <a:endPara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1" name="立方體 130">
              <a:extLst>
                <a:ext uri="{FF2B5EF4-FFF2-40B4-BE49-F238E27FC236}">
                  <a16:creationId xmlns:a16="http://schemas.microsoft.com/office/drawing/2014/main" id="{854B7B9B-FC1A-4138-9A48-31D3CFE8D9AB}"/>
                </a:ext>
              </a:extLst>
            </p:cNvPr>
            <p:cNvSpPr/>
            <p:nvPr/>
          </p:nvSpPr>
          <p:spPr>
            <a:xfrm>
              <a:off x="5923349" y="2302418"/>
              <a:ext cx="1202206" cy="2348798"/>
            </a:xfrm>
            <a:prstGeom prst="cube">
              <a:avLst>
                <a:gd name="adj" fmla="val 4521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60E1B619-5ED7-47D6-8D67-A7C6C66C80DD}"/>
                </a:ext>
              </a:extLst>
            </p:cNvPr>
            <p:cNvSpPr txBox="1"/>
            <p:nvPr/>
          </p:nvSpPr>
          <p:spPr>
            <a:xfrm>
              <a:off x="7108601" y="3109058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</a:t>
              </a:r>
              <a:endPara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8F6A2D78-737A-4BB1-AD9A-1611D5415620}"/>
                </a:ext>
              </a:extLst>
            </p:cNvPr>
            <p:cNvSpPr txBox="1"/>
            <p:nvPr/>
          </p:nvSpPr>
          <p:spPr>
            <a:xfrm>
              <a:off x="6772112" y="4397300"/>
              <a:ext cx="3449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</a:t>
              </a:r>
              <a:endPara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0D5243BA-F897-4918-8A67-2A19C25CC920}"/>
                </a:ext>
              </a:extLst>
            </p:cNvPr>
            <p:cNvGrpSpPr/>
            <p:nvPr/>
          </p:nvGrpSpPr>
          <p:grpSpPr>
            <a:xfrm>
              <a:off x="7869124" y="2500445"/>
              <a:ext cx="981628" cy="1883850"/>
              <a:chOff x="5507433" y="982708"/>
              <a:chExt cx="1581439" cy="3034953"/>
            </a:xfrm>
          </p:grpSpPr>
          <p:sp>
            <p:nvSpPr>
              <p:cNvPr id="136" name="立方體 135">
                <a:extLst>
                  <a:ext uri="{FF2B5EF4-FFF2-40B4-BE49-F238E27FC236}">
                    <a16:creationId xmlns:a16="http://schemas.microsoft.com/office/drawing/2014/main" id="{E2D2390F-7E78-46C3-A817-973462BEDA47}"/>
                  </a:ext>
                </a:extLst>
              </p:cNvPr>
              <p:cNvSpPr/>
              <p:nvPr/>
            </p:nvSpPr>
            <p:spPr>
              <a:xfrm>
                <a:off x="5507433" y="1320119"/>
                <a:ext cx="1159036" cy="2686587"/>
              </a:xfrm>
              <a:prstGeom prst="cube">
                <a:avLst>
                  <a:gd name="adj" fmla="val 5785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/>
              </a:p>
            </p:txBody>
          </p:sp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06813250-1678-4072-8F88-6E01C3A80335}"/>
                  </a:ext>
                </a:extLst>
              </p:cNvPr>
              <p:cNvSpPr txBox="1"/>
              <p:nvPr/>
            </p:nvSpPr>
            <p:spPr>
              <a:xfrm>
                <a:off x="6278085" y="982708"/>
                <a:ext cx="390082" cy="28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85F82F59-E3F2-44C0-863B-E1D04B3A8EA2}"/>
                  </a:ext>
                </a:extLst>
              </p:cNvPr>
              <p:cNvSpPr txBox="1"/>
              <p:nvPr/>
            </p:nvSpPr>
            <p:spPr>
              <a:xfrm>
                <a:off x="6662244" y="2054190"/>
                <a:ext cx="426628" cy="4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986623A-64E9-4ED8-8CAE-8EDFCFEE3E76}"/>
                  </a:ext>
                </a:extLst>
              </p:cNvPr>
              <p:cNvSpPr txBox="1"/>
              <p:nvPr/>
            </p:nvSpPr>
            <p:spPr>
              <a:xfrm>
                <a:off x="6259001" y="3608593"/>
                <a:ext cx="426628" cy="4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</a:t>
                </a:r>
                <a:endPara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F81B751F-6ECB-4157-89B1-1DD25ABE61FE}"/>
                </a:ext>
              </a:extLst>
            </p:cNvPr>
            <p:cNvSpPr txBox="1"/>
            <p:nvPr/>
          </p:nvSpPr>
          <p:spPr>
            <a:xfrm>
              <a:off x="1107552" y="1913850"/>
              <a:ext cx="360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FD9D8E9D-C980-4F36-9E42-A6244B00C3AE}"/>
                </a:ext>
              </a:extLst>
            </p:cNvPr>
            <p:cNvSpPr txBox="1"/>
            <p:nvPr/>
          </p:nvSpPr>
          <p:spPr>
            <a:xfrm>
              <a:off x="1111219" y="513762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endParaRPr lang="zh-TW" altLang="en-US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01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F1C7F475-AEC0-4691-9E10-3C9EDE075BD0}"/>
              </a:ext>
            </a:extLst>
          </p:cNvPr>
          <p:cNvGrpSpPr/>
          <p:nvPr/>
        </p:nvGrpSpPr>
        <p:grpSpPr>
          <a:xfrm>
            <a:off x="624457" y="588208"/>
            <a:ext cx="8188510" cy="3770856"/>
            <a:chOff x="624457" y="588208"/>
            <a:chExt cx="8188510" cy="3770856"/>
          </a:xfrm>
        </p:grpSpPr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C7070B73-6EB9-45F0-9AA0-5A06F551C6B7}"/>
                </a:ext>
              </a:extLst>
            </p:cNvPr>
            <p:cNvSpPr/>
            <p:nvPr/>
          </p:nvSpPr>
          <p:spPr>
            <a:xfrm>
              <a:off x="1956943" y="1728500"/>
              <a:ext cx="718772" cy="573934"/>
            </a:xfrm>
            <a:prstGeom prst="cube">
              <a:avLst>
                <a:gd name="adj" fmla="val 31468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9" name="立方體 8">
              <a:extLst>
                <a:ext uri="{FF2B5EF4-FFF2-40B4-BE49-F238E27FC236}">
                  <a16:creationId xmlns:a16="http://schemas.microsoft.com/office/drawing/2014/main" id="{2D9541B6-162B-4696-BB2B-986F075E833D}"/>
                </a:ext>
              </a:extLst>
            </p:cNvPr>
            <p:cNvSpPr/>
            <p:nvPr/>
          </p:nvSpPr>
          <p:spPr>
            <a:xfrm>
              <a:off x="1956943" y="3643067"/>
              <a:ext cx="718772" cy="573934"/>
            </a:xfrm>
            <a:prstGeom prst="cube">
              <a:avLst>
                <a:gd name="adj" fmla="val 3146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10" name="立方體 9">
              <a:extLst>
                <a:ext uri="{FF2B5EF4-FFF2-40B4-BE49-F238E27FC236}">
                  <a16:creationId xmlns:a16="http://schemas.microsoft.com/office/drawing/2014/main" id="{D8754D89-E604-4351-A95D-02E49906A113}"/>
                </a:ext>
              </a:extLst>
            </p:cNvPr>
            <p:cNvSpPr/>
            <p:nvPr/>
          </p:nvSpPr>
          <p:spPr>
            <a:xfrm>
              <a:off x="3035102" y="2594064"/>
              <a:ext cx="718772" cy="573934"/>
            </a:xfrm>
            <a:prstGeom prst="cube">
              <a:avLst>
                <a:gd name="adj" fmla="val 31468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立方體 10">
              <a:extLst>
                <a:ext uri="{FF2B5EF4-FFF2-40B4-BE49-F238E27FC236}">
                  <a16:creationId xmlns:a16="http://schemas.microsoft.com/office/drawing/2014/main" id="{47C9DB30-8DF1-4559-B9E6-185BAA1AEC28}"/>
                </a:ext>
              </a:extLst>
            </p:cNvPr>
            <p:cNvSpPr/>
            <p:nvPr/>
          </p:nvSpPr>
          <p:spPr>
            <a:xfrm>
              <a:off x="3571650" y="2594064"/>
              <a:ext cx="718772" cy="573934"/>
            </a:xfrm>
            <a:prstGeom prst="cube">
              <a:avLst>
                <a:gd name="adj" fmla="val 3146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立方體 11">
              <a:extLst>
                <a:ext uri="{FF2B5EF4-FFF2-40B4-BE49-F238E27FC236}">
                  <a16:creationId xmlns:a16="http://schemas.microsoft.com/office/drawing/2014/main" id="{BFE05C06-5B23-4D31-ABF0-F12142CA2361}"/>
                </a:ext>
              </a:extLst>
            </p:cNvPr>
            <p:cNvSpPr/>
            <p:nvPr/>
          </p:nvSpPr>
          <p:spPr>
            <a:xfrm>
              <a:off x="4721504" y="2150149"/>
              <a:ext cx="740360" cy="1461764"/>
            </a:xfrm>
            <a:prstGeom prst="cube">
              <a:avLst>
                <a:gd name="adj" fmla="val 47086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立方體 12">
              <a:extLst>
                <a:ext uri="{FF2B5EF4-FFF2-40B4-BE49-F238E27FC236}">
                  <a16:creationId xmlns:a16="http://schemas.microsoft.com/office/drawing/2014/main" id="{520679BB-31C4-47FF-AF37-5F7C87A72AEA}"/>
                </a:ext>
              </a:extLst>
            </p:cNvPr>
            <p:cNvSpPr/>
            <p:nvPr/>
          </p:nvSpPr>
          <p:spPr>
            <a:xfrm>
              <a:off x="7363473" y="840762"/>
              <a:ext cx="1055075" cy="3376239"/>
            </a:xfrm>
            <a:prstGeom prst="cube">
              <a:avLst>
                <a:gd name="adj" fmla="val 8332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立方體 13">
              <a:extLst>
                <a:ext uri="{FF2B5EF4-FFF2-40B4-BE49-F238E27FC236}">
                  <a16:creationId xmlns:a16="http://schemas.microsoft.com/office/drawing/2014/main" id="{1292EE5C-6560-45C8-A777-BFF19F34B780}"/>
                </a:ext>
              </a:extLst>
            </p:cNvPr>
            <p:cNvSpPr/>
            <p:nvPr/>
          </p:nvSpPr>
          <p:spPr>
            <a:xfrm>
              <a:off x="5958471" y="1350720"/>
              <a:ext cx="908397" cy="2655987"/>
            </a:xfrm>
            <a:prstGeom prst="cube">
              <a:avLst>
                <a:gd name="adj" fmla="val 6497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8A7DFD7-DF02-4B52-A678-32264BE9B33A}"/>
                </a:ext>
              </a:extLst>
            </p:cNvPr>
            <p:cNvSpPr txBox="1"/>
            <p:nvPr/>
          </p:nvSpPr>
          <p:spPr>
            <a:xfrm>
              <a:off x="1040140" y="1550933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FD6122-7147-41D6-BD81-4904AB68EFE1}"/>
                </a:ext>
              </a:extLst>
            </p:cNvPr>
            <p:cNvSpPr txBox="1"/>
            <p:nvPr/>
          </p:nvSpPr>
          <p:spPr>
            <a:xfrm>
              <a:off x="1110962" y="350456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12A1178-5B5D-4FB7-9BB0-92DBB2BA0612}"/>
                </a:ext>
              </a:extLst>
            </p:cNvPr>
            <p:cNvSpPr txBox="1"/>
            <p:nvPr/>
          </p:nvSpPr>
          <p:spPr>
            <a:xfrm>
              <a:off x="2145302" y="1507696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256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8EB2CFC-F327-4CB8-B0D4-67AD3B019A21}"/>
                </a:ext>
              </a:extLst>
            </p:cNvPr>
            <p:cNvSpPr txBox="1"/>
            <p:nvPr/>
          </p:nvSpPr>
          <p:spPr>
            <a:xfrm>
              <a:off x="2646182" y="1796091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1CA221F-9978-4E46-9417-8A76873D4FFA}"/>
                </a:ext>
              </a:extLst>
            </p:cNvPr>
            <p:cNvSpPr txBox="1"/>
            <p:nvPr/>
          </p:nvSpPr>
          <p:spPr>
            <a:xfrm>
              <a:off x="2529544" y="2167499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907161B-B3CB-4BC3-AD31-90F2B1BA3056}"/>
                </a:ext>
              </a:extLst>
            </p:cNvPr>
            <p:cNvSpPr txBox="1"/>
            <p:nvPr/>
          </p:nvSpPr>
          <p:spPr>
            <a:xfrm>
              <a:off x="2145302" y="342226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256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500130D-8DFE-4C22-A00C-0F4BC333F593}"/>
                </a:ext>
              </a:extLst>
            </p:cNvPr>
            <p:cNvSpPr txBox="1"/>
            <p:nvPr/>
          </p:nvSpPr>
          <p:spPr>
            <a:xfrm>
              <a:off x="2646182" y="3710659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7F1C6A8-C6EE-414F-BA91-2EE02DC0FBB5}"/>
                </a:ext>
              </a:extLst>
            </p:cNvPr>
            <p:cNvSpPr txBox="1"/>
            <p:nvPr/>
          </p:nvSpPr>
          <p:spPr>
            <a:xfrm>
              <a:off x="2529544" y="4082065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2358E88-4812-43F6-9D5E-29E5FF94E0C5}"/>
                </a:ext>
              </a:extLst>
            </p:cNvPr>
            <p:cNvSpPr txBox="1"/>
            <p:nvPr/>
          </p:nvSpPr>
          <p:spPr>
            <a:xfrm>
              <a:off x="3227654" y="237326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256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2D79F1F-30B9-4981-9F7A-46846D442F26}"/>
                </a:ext>
              </a:extLst>
            </p:cNvPr>
            <p:cNvSpPr txBox="1"/>
            <p:nvPr/>
          </p:nvSpPr>
          <p:spPr>
            <a:xfrm>
              <a:off x="3734444" y="238234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256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AC5DFE-0CBB-48EA-BA25-42C3D118DC7C}"/>
                </a:ext>
              </a:extLst>
            </p:cNvPr>
            <p:cNvSpPr txBox="1"/>
            <p:nvPr/>
          </p:nvSpPr>
          <p:spPr>
            <a:xfrm>
              <a:off x="4253446" y="2660227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F411650-BCE6-4499-A2EE-7F4DD8427008}"/>
                </a:ext>
              </a:extLst>
            </p:cNvPr>
            <p:cNvSpPr txBox="1"/>
            <p:nvPr/>
          </p:nvSpPr>
          <p:spPr>
            <a:xfrm>
              <a:off x="4115145" y="3071991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4A1A3AA-531A-4557-8836-FA881DD96A25}"/>
                </a:ext>
              </a:extLst>
            </p:cNvPr>
            <p:cNvSpPr txBox="1"/>
            <p:nvPr/>
          </p:nvSpPr>
          <p:spPr>
            <a:xfrm>
              <a:off x="5462129" y="2568311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2890468-31FB-4D9C-AC56-AD253E6D259E}"/>
                </a:ext>
              </a:extLst>
            </p:cNvPr>
            <p:cNvSpPr txBox="1"/>
            <p:nvPr/>
          </p:nvSpPr>
          <p:spPr>
            <a:xfrm>
              <a:off x="5212062" y="3461138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8A40032-7084-4870-9298-F54C1A1271DF}"/>
                </a:ext>
              </a:extLst>
            </p:cNvPr>
            <p:cNvSpPr txBox="1"/>
            <p:nvPr/>
          </p:nvSpPr>
          <p:spPr>
            <a:xfrm>
              <a:off x="5042422" y="188109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256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C90E243-781C-4F8F-AD39-E9F653375918}"/>
                </a:ext>
              </a:extLst>
            </p:cNvPr>
            <p:cNvSpPr txBox="1"/>
            <p:nvPr/>
          </p:nvSpPr>
          <p:spPr>
            <a:xfrm>
              <a:off x="6520074" y="1091816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128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1B6FBF3-08EC-47F6-9FE1-2CA248EF7B4B}"/>
                </a:ext>
              </a:extLst>
            </p:cNvPr>
            <p:cNvSpPr txBox="1"/>
            <p:nvPr/>
          </p:nvSpPr>
          <p:spPr>
            <a:xfrm>
              <a:off x="8189560" y="588208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6C6D3A0-8BC7-4316-9A07-E2D3B5C08C0F}"/>
                </a:ext>
              </a:extLst>
            </p:cNvPr>
            <p:cNvSpPr txBox="1"/>
            <p:nvPr/>
          </p:nvSpPr>
          <p:spPr>
            <a:xfrm>
              <a:off x="6859035" y="226285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D537812-D961-477E-A6FA-A60415CEE6B1}"/>
                </a:ext>
              </a:extLst>
            </p:cNvPr>
            <p:cNvSpPr txBox="1"/>
            <p:nvPr/>
          </p:nvSpPr>
          <p:spPr>
            <a:xfrm>
              <a:off x="8445559" y="1929345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2CA9F26-BB2D-426E-A25B-250A9977B139}"/>
                </a:ext>
              </a:extLst>
            </p:cNvPr>
            <p:cNvSpPr txBox="1"/>
            <p:nvPr/>
          </p:nvSpPr>
          <p:spPr>
            <a:xfrm>
              <a:off x="6484464" y="383760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5376910-8619-4A02-BB79-C735C14D9131}"/>
                </a:ext>
              </a:extLst>
            </p:cNvPr>
            <p:cNvSpPr txBox="1"/>
            <p:nvPr/>
          </p:nvSpPr>
          <p:spPr>
            <a:xfrm>
              <a:off x="7911885" y="386126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6D0AD30-C726-4B97-81AC-5A9C2114DB2F}"/>
                </a:ext>
              </a:extLst>
            </p:cNvPr>
            <p:cNvSpPr txBox="1"/>
            <p:nvPr/>
          </p:nvSpPr>
          <p:spPr>
            <a:xfrm>
              <a:off x="1459826" y="1834763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7DA095E-39BB-4176-BE20-88B163381696}"/>
                </a:ext>
              </a:extLst>
            </p:cNvPr>
            <p:cNvSpPr txBox="1"/>
            <p:nvPr/>
          </p:nvSpPr>
          <p:spPr>
            <a:xfrm>
              <a:off x="1323330" y="2111762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立方體 41">
              <a:extLst>
                <a:ext uri="{FF2B5EF4-FFF2-40B4-BE49-F238E27FC236}">
                  <a16:creationId xmlns:a16="http://schemas.microsoft.com/office/drawing/2014/main" id="{23B6B3D9-D1D3-491F-8011-BA0852E07DBA}"/>
                </a:ext>
              </a:extLst>
            </p:cNvPr>
            <p:cNvSpPr/>
            <p:nvPr/>
          </p:nvSpPr>
          <p:spPr>
            <a:xfrm>
              <a:off x="996893" y="1784695"/>
              <a:ext cx="481477" cy="384456"/>
            </a:xfrm>
            <a:prstGeom prst="cube">
              <a:avLst>
                <a:gd name="adj" fmla="val 31468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D9B9EC7-B63C-4110-B74C-A4B43C0DA180}"/>
                </a:ext>
              </a:extLst>
            </p:cNvPr>
            <p:cNvSpPr txBox="1"/>
            <p:nvPr/>
          </p:nvSpPr>
          <p:spPr>
            <a:xfrm>
              <a:off x="1420918" y="3787471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7C8AE65-524E-4455-8A97-367A0BCAAFA7}"/>
                </a:ext>
              </a:extLst>
            </p:cNvPr>
            <p:cNvSpPr txBox="1"/>
            <p:nvPr/>
          </p:nvSpPr>
          <p:spPr>
            <a:xfrm>
              <a:off x="1284422" y="4064470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立方體 47">
              <a:extLst>
                <a:ext uri="{FF2B5EF4-FFF2-40B4-BE49-F238E27FC236}">
                  <a16:creationId xmlns:a16="http://schemas.microsoft.com/office/drawing/2014/main" id="{2BBCE0C8-E90B-4CB7-8BAD-CFBD7B621697}"/>
                </a:ext>
              </a:extLst>
            </p:cNvPr>
            <p:cNvSpPr/>
            <p:nvPr/>
          </p:nvSpPr>
          <p:spPr>
            <a:xfrm>
              <a:off x="1041679" y="3762263"/>
              <a:ext cx="403664" cy="384456"/>
            </a:xfrm>
            <a:prstGeom prst="cube">
              <a:avLst>
                <a:gd name="adj" fmla="val 3146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D2E6199-8987-40F4-940C-C002A0B2F735}"/>
                </a:ext>
              </a:extLst>
            </p:cNvPr>
            <p:cNvSpPr txBox="1"/>
            <p:nvPr/>
          </p:nvSpPr>
          <p:spPr>
            <a:xfrm>
              <a:off x="624457" y="1711652"/>
              <a:ext cx="360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E368C84-0100-40FE-922F-B78C35F610FC}"/>
                </a:ext>
              </a:extLst>
            </p:cNvPr>
            <p:cNvSpPr txBox="1"/>
            <p:nvPr/>
          </p:nvSpPr>
          <p:spPr>
            <a:xfrm>
              <a:off x="637980" y="366842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endParaRPr lang="zh-TW" altLang="en-US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6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F4B843E-E808-4D42-ACDA-F68F10F49A44}"/>
              </a:ext>
            </a:extLst>
          </p:cNvPr>
          <p:cNvSpPr/>
          <p:nvPr/>
        </p:nvSpPr>
        <p:spPr>
          <a:xfrm>
            <a:off x="374650" y="260350"/>
            <a:ext cx="6546850" cy="2444750"/>
          </a:xfrm>
          <a:prstGeom prst="roundRect">
            <a:avLst>
              <a:gd name="adj" fmla="val 977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3317AB62-A14E-4782-8F57-C3BFD074A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27488"/>
              </p:ext>
            </p:extLst>
          </p:nvPr>
        </p:nvGraphicFramePr>
        <p:xfrm>
          <a:off x="685800" y="555625"/>
          <a:ext cx="1790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424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PyTorch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Tensorflow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2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Jetson 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9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Raspberry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6026"/>
                  </a:ext>
                </a:extLst>
              </a:tr>
            </a:tbl>
          </a:graphicData>
        </a:graphic>
      </p:graphicFrame>
      <p:graphicFrame>
        <p:nvGraphicFramePr>
          <p:cNvPr id="14" name="表格 12">
            <a:extLst>
              <a:ext uri="{FF2B5EF4-FFF2-40B4-BE49-F238E27FC236}">
                <a16:creationId xmlns:a16="http://schemas.microsoft.com/office/drawing/2014/main" id="{37FD8003-A3D9-40E3-B081-FB087A215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05349"/>
              </p:ext>
            </p:extLst>
          </p:nvPr>
        </p:nvGraphicFramePr>
        <p:xfrm>
          <a:off x="3822700" y="555625"/>
          <a:ext cx="2697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70">
                  <a:extLst>
                    <a:ext uri="{9D8B030D-6E8A-4147-A177-3AD203B41FA5}">
                      <a16:colId xmlns:a16="http://schemas.microsoft.com/office/drawing/2014/main" val="42449089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665043714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751748491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14161178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OneHot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Encoding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3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9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99352"/>
                  </a:ext>
                </a:extLst>
              </a:tr>
            </a:tbl>
          </a:graphicData>
        </a:graphic>
      </p:graphicFrame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47AC4BCF-0317-43E0-BC97-FB97297A96E8}"/>
              </a:ext>
            </a:extLst>
          </p:cNvPr>
          <p:cNvSpPr/>
          <p:nvPr/>
        </p:nvSpPr>
        <p:spPr>
          <a:xfrm>
            <a:off x="2711450" y="1212850"/>
            <a:ext cx="876300" cy="5397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5290AF3D-8F87-4A22-921A-D8E4D01E28AD}"/>
              </a:ext>
            </a:extLst>
          </p:cNvPr>
          <p:cNvGrpSpPr/>
          <p:nvPr/>
        </p:nvGrpSpPr>
        <p:grpSpPr>
          <a:xfrm>
            <a:off x="6691918" y="2474268"/>
            <a:ext cx="3819266" cy="3808157"/>
            <a:chOff x="6691918" y="2474268"/>
            <a:chExt cx="3819266" cy="3808157"/>
          </a:xfrm>
        </p:grpSpPr>
        <p:sp>
          <p:nvSpPr>
            <p:cNvPr id="30" name="立方體 29">
              <a:extLst>
                <a:ext uri="{FF2B5EF4-FFF2-40B4-BE49-F238E27FC236}">
                  <a16:creationId xmlns:a16="http://schemas.microsoft.com/office/drawing/2014/main" id="{D6E6378B-CCF0-45EF-AF5D-5751C2F7DCCC}"/>
                </a:ext>
              </a:extLst>
            </p:cNvPr>
            <p:cNvSpPr/>
            <p:nvPr/>
          </p:nvSpPr>
          <p:spPr>
            <a:xfrm>
              <a:off x="9016802" y="3950218"/>
              <a:ext cx="718772" cy="573934"/>
            </a:xfrm>
            <a:prstGeom prst="cube">
              <a:avLst>
                <a:gd name="adj" fmla="val 31468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立方體 31">
              <a:extLst>
                <a:ext uri="{FF2B5EF4-FFF2-40B4-BE49-F238E27FC236}">
                  <a16:creationId xmlns:a16="http://schemas.microsoft.com/office/drawing/2014/main" id="{7A9C81B5-49AD-419B-9DEF-AC312C291043}"/>
                </a:ext>
              </a:extLst>
            </p:cNvPr>
            <p:cNvSpPr/>
            <p:nvPr/>
          </p:nvSpPr>
          <p:spPr>
            <a:xfrm>
              <a:off x="9553350" y="3950218"/>
              <a:ext cx="718772" cy="573934"/>
            </a:xfrm>
            <a:prstGeom prst="cube">
              <a:avLst>
                <a:gd name="adj" fmla="val 31468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1351992-425D-4A3B-8230-10BE86AA2C5C}"/>
                </a:ext>
              </a:extLst>
            </p:cNvPr>
            <p:cNvSpPr txBox="1"/>
            <p:nvPr/>
          </p:nvSpPr>
          <p:spPr>
            <a:xfrm>
              <a:off x="6735165" y="2939398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9FEDD6-8819-49EF-8053-CB310A64D80E}"/>
                </a:ext>
              </a:extLst>
            </p:cNvPr>
            <p:cNvSpPr txBox="1"/>
            <p:nvPr/>
          </p:nvSpPr>
          <p:spPr>
            <a:xfrm>
              <a:off x="6839014" y="5048763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FA60042C-D067-48AC-8A28-FDDC6FF95A9B}"/>
                </a:ext>
              </a:extLst>
            </p:cNvPr>
            <p:cNvSpPr txBox="1"/>
            <p:nvPr/>
          </p:nvSpPr>
          <p:spPr>
            <a:xfrm>
              <a:off x="9209354" y="372941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256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0D7E12A1-B0FF-4324-BBA1-6B428D287904}"/>
                </a:ext>
              </a:extLst>
            </p:cNvPr>
            <p:cNvSpPr txBox="1"/>
            <p:nvPr/>
          </p:nvSpPr>
          <p:spPr>
            <a:xfrm>
              <a:off x="9716144" y="3738498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256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E074446B-948B-478A-B674-F19A79586E47}"/>
                </a:ext>
              </a:extLst>
            </p:cNvPr>
            <p:cNvSpPr txBox="1"/>
            <p:nvPr/>
          </p:nvSpPr>
          <p:spPr>
            <a:xfrm>
              <a:off x="10235146" y="4016381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60AD220-1094-4E9B-A193-26403A4F7A4A}"/>
                </a:ext>
              </a:extLst>
            </p:cNvPr>
            <p:cNvSpPr txBox="1"/>
            <p:nvPr/>
          </p:nvSpPr>
          <p:spPr>
            <a:xfrm>
              <a:off x="10096845" y="4428145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CFE38917-7F58-467A-8027-366560E8A8DA}"/>
                </a:ext>
              </a:extLst>
            </p:cNvPr>
            <p:cNvSpPr txBox="1"/>
            <p:nvPr/>
          </p:nvSpPr>
          <p:spPr>
            <a:xfrm>
              <a:off x="7154851" y="3223228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5778AC8D-3870-4698-86A5-E56BD7C2BD92}"/>
                </a:ext>
              </a:extLst>
            </p:cNvPr>
            <p:cNvSpPr txBox="1"/>
            <p:nvPr/>
          </p:nvSpPr>
          <p:spPr>
            <a:xfrm>
              <a:off x="7018355" y="3500227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立方體 61">
              <a:extLst>
                <a:ext uri="{FF2B5EF4-FFF2-40B4-BE49-F238E27FC236}">
                  <a16:creationId xmlns:a16="http://schemas.microsoft.com/office/drawing/2014/main" id="{0A2C464E-66D7-4C1F-A7E1-C734FDB9E7C6}"/>
                </a:ext>
              </a:extLst>
            </p:cNvPr>
            <p:cNvSpPr/>
            <p:nvPr/>
          </p:nvSpPr>
          <p:spPr>
            <a:xfrm>
              <a:off x="6691918" y="3173160"/>
              <a:ext cx="481477" cy="384456"/>
            </a:xfrm>
            <a:prstGeom prst="cube">
              <a:avLst>
                <a:gd name="adj" fmla="val 31468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15BE947-1720-43AE-BB21-0A56F3C9BF63}"/>
                </a:ext>
              </a:extLst>
            </p:cNvPr>
            <p:cNvSpPr txBox="1"/>
            <p:nvPr/>
          </p:nvSpPr>
          <p:spPr>
            <a:xfrm>
              <a:off x="7148970" y="5331667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A8859C75-2064-422D-BF13-9125EDF64E61}"/>
                </a:ext>
              </a:extLst>
            </p:cNvPr>
            <p:cNvSpPr txBox="1"/>
            <p:nvPr/>
          </p:nvSpPr>
          <p:spPr>
            <a:xfrm>
              <a:off x="7012474" y="5608666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立方體 67">
              <a:extLst>
                <a:ext uri="{FF2B5EF4-FFF2-40B4-BE49-F238E27FC236}">
                  <a16:creationId xmlns:a16="http://schemas.microsoft.com/office/drawing/2014/main" id="{41B681DB-6AA2-4779-A5B8-68E3896551B5}"/>
                </a:ext>
              </a:extLst>
            </p:cNvPr>
            <p:cNvSpPr/>
            <p:nvPr/>
          </p:nvSpPr>
          <p:spPr>
            <a:xfrm>
              <a:off x="6769731" y="5306459"/>
              <a:ext cx="403664" cy="384456"/>
            </a:xfrm>
            <a:prstGeom prst="cube">
              <a:avLst>
                <a:gd name="adj" fmla="val 3146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416B8293-EBC8-475F-B55A-E6AC2CC6BA4B}"/>
                </a:ext>
              </a:extLst>
            </p:cNvPr>
            <p:cNvSpPr txBox="1"/>
            <p:nvPr/>
          </p:nvSpPr>
          <p:spPr>
            <a:xfrm>
              <a:off x="6776819" y="2474268"/>
              <a:ext cx="360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z</a:t>
              </a:r>
              <a:endPara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BD6D8630-1AD3-4289-ACD4-2F141B8AFEF1}"/>
                </a:ext>
              </a:extLst>
            </p:cNvPr>
            <p:cNvSpPr txBox="1"/>
            <p:nvPr/>
          </p:nvSpPr>
          <p:spPr>
            <a:xfrm>
              <a:off x="6772010" y="5759205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endParaRPr lang="zh-TW" altLang="en-US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93276841-ABE6-46BE-A26A-7455FAA287BB}"/>
                </a:ext>
              </a:extLst>
            </p:cNvPr>
            <p:cNvGrpSpPr/>
            <p:nvPr/>
          </p:nvGrpSpPr>
          <p:grpSpPr>
            <a:xfrm>
              <a:off x="7879394" y="2566786"/>
              <a:ext cx="1003752" cy="1346821"/>
              <a:chOff x="7900168" y="2453831"/>
              <a:chExt cx="1003752" cy="1346821"/>
            </a:xfrm>
          </p:grpSpPr>
          <p:sp>
            <p:nvSpPr>
              <p:cNvPr id="26" name="立方體 25">
                <a:extLst>
                  <a:ext uri="{FF2B5EF4-FFF2-40B4-BE49-F238E27FC236}">
                    <a16:creationId xmlns:a16="http://schemas.microsoft.com/office/drawing/2014/main" id="{A9B7C40F-1A97-4706-8C43-4C017D29B5F3}"/>
                  </a:ext>
                </a:extLst>
              </p:cNvPr>
              <p:cNvSpPr/>
              <p:nvPr/>
            </p:nvSpPr>
            <p:spPr>
              <a:xfrm>
                <a:off x="7938643" y="3084654"/>
                <a:ext cx="718772" cy="573934"/>
              </a:xfrm>
              <a:prstGeom prst="cube">
                <a:avLst>
                  <a:gd name="adj" fmla="val 31468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4A1F845-8410-4E1C-9240-13B8FA076A07}"/>
                  </a:ext>
                </a:extLst>
              </p:cNvPr>
              <p:cNvSpPr txBox="1"/>
              <p:nvPr/>
            </p:nvSpPr>
            <p:spPr>
              <a:xfrm>
                <a:off x="8127002" y="286385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256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6CE5F19-3031-425A-8FBB-87AE1C89ED54}"/>
                  </a:ext>
                </a:extLst>
              </p:cNvPr>
              <p:cNvSpPr txBox="1"/>
              <p:nvPr/>
            </p:nvSpPr>
            <p:spPr>
              <a:xfrm>
                <a:off x="8627882" y="3152245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4BD8BBAD-87F1-445E-B53E-C83106F659C1}"/>
                  </a:ext>
                </a:extLst>
              </p:cNvPr>
              <p:cNvSpPr txBox="1"/>
              <p:nvPr/>
            </p:nvSpPr>
            <p:spPr>
              <a:xfrm>
                <a:off x="8511244" y="3523653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531906BF-8821-4029-BCFE-9CFBB992A2E2}"/>
                  </a:ext>
                </a:extLst>
              </p:cNvPr>
              <p:cNvSpPr txBox="1"/>
              <p:nvPr/>
            </p:nvSpPr>
            <p:spPr>
              <a:xfrm>
                <a:off x="7900168" y="2453831"/>
                <a:ext cx="795723" cy="34623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altLang="zh-TW" sz="1200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x_Conv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B1EA401A-E88D-487B-9D1C-49A64034C4FF}"/>
                </a:ext>
              </a:extLst>
            </p:cNvPr>
            <p:cNvGrpSpPr/>
            <p:nvPr/>
          </p:nvGrpSpPr>
          <p:grpSpPr>
            <a:xfrm>
              <a:off x="7922287" y="4896178"/>
              <a:ext cx="965277" cy="1297754"/>
              <a:chOff x="7938643" y="4778418"/>
              <a:chExt cx="965277" cy="1297754"/>
            </a:xfrm>
          </p:grpSpPr>
          <p:sp>
            <p:nvSpPr>
              <p:cNvPr id="28" name="立方體 27">
                <a:extLst>
                  <a:ext uri="{FF2B5EF4-FFF2-40B4-BE49-F238E27FC236}">
                    <a16:creationId xmlns:a16="http://schemas.microsoft.com/office/drawing/2014/main" id="{428F229E-4CB6-4C5A-9142-7553872913B9}"/>
                  </a:ext>
                </a:extLst>
              </p:cNvPr>
              <p:cNvSpPr/>
              <p:nvPr/>
            </p:nvSpPr>
            <p:spPr>
              <a:xfrm>
                <a:off x="7938643" y="4999221"/>
                <a:ext cx="718772" cy="573934"/>
              </a:xfrm>
              <a:prstGeom prst="cube">
                <a:avLst>
                  <a:gd name="adj" fmla="val 3146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5ABA742-467A-494E-BBF9-26D170D2C2EA}"/>
                  </a:ext>
                </a:extLst>
              </p:cNvPr>
              <p:cNvSpPr txBox="1"/>
              <p:nvPr/>
            </p:nvSpPr>
            <p:spPr>
              <a:xfrm>
                <a:off x="8127002" y="4778418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256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ABA1D97-129F-4D48-A14A-61FE66E657A5}"/>
                  </a:ext>
                </a:extLst>
              </p:cNvPr>
              <p:cNvSpPr txBox="1"/>
              <p:nvPr/>
            </p:nvSpPr>
            <p:spPr>
              <a:xfrm>
                <a:off x="8627882" y="5066813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071AA29-1336-427E-8B10-E274674C0F42}"/>
                  </a:ext>
                </a:extLst>
              </p:cNvPr>
              <p:cNvSpPr txBox="1"/>
              <p:nvPr/>
            </p:nvSpPr>
            <p:spPr>
              <a:xfrm>
                <a:off x="8511244" y="5438219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B8CA5A76-5701-430A-A39B-C343B1EE3E7D}"/>
                  </a:ext>
                </a:extLst>
              </p:cNvPr>
              <p:cNvSpPr txBox="1"/>
              <p:nvPr/>
            </p:nvSpPr>
            <p:spPr>
              <a:xfrm>
                <a:off x="7955800" y="5729938"/>
                <a:ext cx="801184" cy="34623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altLang="zh-TW" sz="1200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y_Conv</a:t>
                </a:r>
                <a:endPara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FBC92AA1-6063-4491-B3F5-DB36CFF629AF}"/>
                </a:ext>
              </a:extLst>
            </p:cNvPr>
            <p:cNvSpPr txBox="1"/>
            <p:nvPr/>
          </p:nvSpPr>
          <p:spPr>
            <a:xfrm>
              <a:off x="9275021" y="4861316"/>
              <a:ext cx="796995" cy="346234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altLang="zh-TW" sz="1200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Concat</a:t>
              </a:r>
              <a:endParaRPr lang="zh-TW" alt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6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306E6304-8C7B-4F61-A060-6C6EA95ED6FC}"/>
              </a:ext>
            </a:extLst>
          </p:cNvPr>
          <p:cNvSpPr/>
          <p:nvPr/>
        </p:nvSpPr>
        <p:spPr>
          <a:xfrm>
            <a:off x="1657350" y="796925"/>
            <a:ext cx="9639300" cy="4721225"/>
          </a:xfrm>
          <a:prstGeom prst="roundRect">
            <a:avLst>
              <a:gd name="adj" fmla="val 502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5" name="表格 12">
            <a:extLst>
              <a:ext uri="{FF2B5EF4-FFF2-40B4-BE49-F238E27FC236}">
                <a16:creationId xmlns:a16="http://schemas.microsoft.com/office/drawing/2014/main" id="{06164F74-1639-44FE-ABF1-8D04D6F46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42686"/>
              </p:ext>
            </p:extLst>
          </p:nvPr>
        </p:nvGraphicFramePr>
        <p:xfrm>
          <a:off x="1968500" y="1092200"/>
          <a:ext cx="17907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4244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2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9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8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7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9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4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70347"/>
                  </a:ext>
                </a:extLst>
              </a:tr>
            </a:tbl>
          </a:graphicData>
        </a:graphic>
      </p:graphicFrame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A26660CF-3002-4290-9FEA-DE1372F18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73186"/>
              </p:ext>
            </p:extLst>
          </p:nvPr>
        </p:nvGraphicFramePr>
        <p:xfrm>
          <a:off x="5105400" y="1092200"/>
          <a:ext cx="586105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6105">
                  <a:extLst>
                    <a:ext uri="{9D8B030D-6E8A-4147-A177-3AD203B41FA5}">
                      <a16:colId xmlns:a16="http://schemas.microsoft.com/office/drawing/2014/main" val="42449089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665043714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751748491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141611788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475017673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224961657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1949730869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3367234569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3851434089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133499323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OneHot</a:t>
                      </a:r>
                      <a:r>
                        <a:rPr lang="en-US" altLang="zh-TW" dirty="0"/>
                        <a:t> Encoding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5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3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9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9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8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1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3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3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3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02605"/>
                  </a:ext>
                </a:extLst>
              </a:tr>
            </a:tbl>
          </a:graphicData>
        </a:graphic>
      </p:graphicFrame>
      <p:sp>
        <p:nvSpPr>
          <p:cNvPr id="9" name="箭號: 向右 8">
            <a:extLst>
              <a:ext uri="{FF2B5EF4-FFF2-40B4-BE49-F238E27FC236}">
                <a16:creationId xmlns:a16="http://schemas.microsoft.com/office/drawing/2014/main" id="{D6E125A0-658F-430B-B935-FBB7BEA5BF6D}"/>
              </a:ext>
            </a:extLst>
          </p:cNvPr>
          <p:cNvSpPr/>
          <p:nvPr/>
        </p:nvSpPr>
        <p:spPr>
          <a:xfrm>
            <a:off x="3994150" y="2861945"/>
            <a:ext cx="876300" cy="5397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96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47E291-9CC6-4CB8-BE4B-48B16E11E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0"/>
            <a:ext cx="10244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83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262</Words>
  <Application>Microsoft Office PowerPoint</Application>
  <PresentationFormat>寬螢幕</PresentationFormat>
  <Paragraphs>244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張嘉鈞</dc:creator>
  <cp:lastModifiedBy>張嘉鈞</cp:lastModifiedBy>
  <cp:revision>40</cp:revision>
  <dcterms:created xsi:type="dcterms:W3CDTF">2020-09-03T06:08:11Z</dcterms:created>
  <dcterms:modified xsi:type="dcterms:W3CDTF">2020-09-03T10:35:19Z</dcterms:modified>
</cp:coreProperties>
</file>