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92" r:id="rId4"/>
    <p:sldId id="293" r:id="rId5"/>
    <p:sldId id="294" r:id="rId6"/>
    <p:sldId id="295" r:id="rId7"/>
    <p:sldId id="299" r:id="rId8"/>
    <p:sldId id="300" r:id="rId9"/>
    <p:sldId id="296" r:id="rId10"/>
    <p:sldId id="304" r:id="rId11"/>
    <p:sldId id="303" r:id="rId12"/>
    <p:sldId id="301" r:id="rId13"/>
    <p:sldId id="297" r:id="rId14"/>
    <p:sldId id="302" r:id="rId15"/>
    <p:sldId id="305" r:id="rId16"/>
    <p:sldId id="308" r:id="rId17"/>
    <p:sldId id="298" r:id="rId18"/>
    <p:sldId id="306" r:id="rId19"/>
    <p:sldId id="307" r:id="rId20"/>
    <p:sldId id="309" r:id="rId21"/>
    <p:sldId id="310" r:id="rId22"/>
    <p:sldId id="291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6244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995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352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288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39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08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93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278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06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592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028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39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59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277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128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46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56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91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16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58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682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47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87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gif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electronics.stackexchange.com/questions/299435/pros-and-cons-between-smps-switched-mode-power-supply-and-heavy-line-frequency-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187177" y="1132885"/>
            <a:ext cx="6057900" cy="2702803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000000"/>
                </a:solidFill>
                <a:highlight>
                  <a:srgbClr val="999999"/>
                </a:highlight>
                <a:latin typeface="Calibri"/>
                <a:ea typeface="Calibri"/>
                <a:cs typeface="Calibri"/>
                <a:sym typeface="Calibri"/>
              </a:rPr>
              <a:t>Switch Mode Power Supplies</a:t>
            </a:r>
            <a:br>
              <a:rPr lang="en" sz="6000" dirty="0" smtClean="0">
                <a:solidFill>
                  <a:srgbClr val="000000"/>
                </a:solidFill>
                <a:highlight>
                  <a:srgbClr val="999999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6000" dirty="0" smtClean="0">
                <a:solidFill>
                  <a:srgbClr val="000000"/>
                </a:solidFill>
                <a:highlight>
                  <a:srgbClr val="999999"/>
                </a:highlight>
                <a:latin typeface="Calibri"/>
                <a:ea typeface="Calibri"/>
                <a:cs typeface="Calibri"/>
                <a:sym typeface="Calibri"/>
              </a:rPr>
              <a:t>101</a:t>
            </a:r>
            <a:endParaRPr lang="en" sz="6000" dirty="0">
              <a:solidFill>
                <a:srgbClr val="000000"/>
              </a:solidFill>
              <a:highlight>
                <a:srgbClr val="99999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Shape 55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0" y="722450"/>
            <a:ext cx="1866450" cy="185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225" y="2577450"/>
            <a:ext cx="1536100" cy="149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An aside – Capacitors vs Inductors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08516"/>
            <a:ext cx="3693858" cy="24923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Capacitor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Stores charge in parallel plates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Resists changes in voltage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Measured in Farads – 1 Farad = 1 coulomb at 1 volt</a:t>
            </a:r>
            <a:endParaRPr lang="en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00" y="954705"/>
            <a:ext cx="4479954" cy="279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An aside – Capacitors vs Inductors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712021"/>
            <a:ext cx="4147012" cy="32933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Inductor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Stores magnetic field in coil</a:t>
            </a:r>
            <a:br>
              <a:rPr lang="en-US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Resists changes in current</a:t>
            </a:r>
          </a:p>
          <a:p>
            <a:pPr lvl="0">
              <a:buClr>
                <a:schemeClr val="dk1"/>
              </a:buClr>
              <a:buSzPts val="1100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Measured in Henry – 1 Henry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= 1 ampere flowing through the coil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producing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flux linkage of 1 weber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turn (what)</a:t>
            </a:r>
          </a:p>
          <a:p>
            <a:pPr lvl="0">
              <a:buClr>
                <a:schemeClr val="dk1"/>
              </a:buClr>
              <a:buSzPts val="1100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‘Saturation’ is when the magnetic field is no longer rising</a:t>
            </a:r>
            <a:endParaRPr lang="en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55" y="1038187"/>
            <a:ext cx="3702361" cy="26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68" y="1392091"/>
            <a:ext cx="4453824" cy="1906474"/>
          </a:xfrm>
          <a:prstGeom prst="rect">
            <a:avLst/>
          </a:prstGeom>
        </p:spPr>
      </p:pic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Buck converter topology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76288" y="1424720"/>
            <a:ext cx="1725549" cy="201195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Parts: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- A switch</a:t>
            </a:r>
            <a:br>
              <a:rPr lang="en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- A diode</a:t>
            </a:r>
            <a:br>
              <a:rPr lang="en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- An inductor</a:t>
            </a:r>
            <a:br>
              <a:rPr lang="en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- A capacitor</a:t>
            </a:r>
            <a:endParaRPr lang="en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8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uck converter operation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5196" y="677002"/>
            <a:ext cx="5445939" cy="36356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Theory of operation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Only want some of the power?  Just sip from the firehose!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On State – Directly connected to load.  As soon as the output voltage hits the limit, turn it off.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Off State – The capacitor ‘tanks’ voltage, the inductor ‘tanks’ current – for a short while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diode keeps current flowing in the right direction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20" y="677475"/>
            <a:ext cx="4280687" cy="32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Boost converter topology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69932" y="1814918"/>
            <a:ext cx="2824120" cy="189402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Same parts as the buck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New exciting wiring configuration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93" y="1160300"/>
            <a:ext cx="5560707" cy="24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Boost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converter operation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5196" y="677003"/>
            <a:ext cx="5445939" cy="36037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Theory of operation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Make the inductor work for you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On State – Short-circuit input into coil to build magnetic field (be mindful of saturation!)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Off State – The inductor tries to keep the current stable by increasing output voltage. The diode steers the ‘boosted’ voltage into the capacitor ‘tank’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No load = output voltage going to the moon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39" y="677003"/>
            <a:ext cx="3074661" cy="32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Other topologies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201034" y="1100100"/>
            <a:ext cx="5381204" cy="293010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Buck/Boost – a bit of both</a:t>
            </a:r>
          </a:p>
          <a:p>
            <a:pPr lvl="0">
              <a:buClr>
                <a:schemeClr val="dk1"/>
              </a:buClr>
              <a:buSzPts val="1100"/>
              <a:buNone/>
            </a:pPr>
            <a:r>
              <a:rPr lang="en-US" dirty="0" err="1" smtClean="0">
                <a:latin typeface="Calibri"/>
                <a:ea typeface="Calibri"/>
                <a:cs typeface="Calibri"/>
                <a:sym typeface="Calibri"/>
              </a:rPr>
              <a:t>Ćuk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– (chook) a Buck/Boost but negative output</a:t>
            </a:r>
          </a:p>
          <a:p>
            <a:pPr lvl="0">
              <a:buClr>
                <a:schemeClr val="dk1"/>
              </a:buClr>
              <a:buSzPts val="1100"/>
              <a:buNone/>
            </a:pPr>
            <a:r>
              <a:rPr lang="en-US" dirty="0" err="1" smtClean="0">
                <a:latin typeface="Calibri"/>
                <a:ea typeface="Calibri"/>
                <a:cs typeface="Calibri"/>
                <a:sym typeface="Calibri"/>
              </a:rPr>
              <a:t>Flyback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– Isolation of input/output via transformer</a:t>
            </a:r>
          </a:p>
          <a:p>
            <a:pPr lvl="0">
              <a:buClr>
                <a:schemeClr val="dk1"/>
              </a:buClr>
              <a:buSzPts val="1100"/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100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Many, many variations…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53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Output Ripple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0920" y="1060057"/>
            <a:ext cx="3681876" cy="303451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Ripple in output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More output C, lower ripple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Faster switch, smaller bites, lower ripple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High frequency can generate RF noise, or mess with clocks on your microcontroller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471" y="1327150"/>
            <a:ext cx="5578855" cy="19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Control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0919" y="1361764"/>
            <a:ext cx="4078387" cy="189402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Switch is actually a transistor (surprise!)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Controller can be ‘open loop’ or ‘closed loop’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Open loop is not common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87" y="1067732"/>
            <a:ext cx="42672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Control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5195" y="946274"/>
            <a:ext cx="3827533" cy="249813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Controller can be a dedicated chip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Or a 555 timer with a feedback element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Or a microcontroller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Or a monkey with a push button</a:t>
            </a: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38" y="404475"/>
            <a:ext cx="4913545" cy="35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POWER!!!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Almost every device needs power regulation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So how do you regulate power?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390735"/>
            <a:ext cx="5429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Topology selection guide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02" y="1346942"/>
            <a:ext cx="4413513" cy="21183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32" y="1262394"/>
            <a:ext cx="3185166" cy="2465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9876" y="4041057"/>
            <a:ext cx="6798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7"/>
              </a:rPr>
              <a:t>https://electronics.stackexchange.com/questions/299435/pros-and-cons-between-smps-switched-mode-power-supply-and-heavy-line-frequency-t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877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spcBef>
                <a:spcPts val="0"/>
              </a:spcBef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hamster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github.com/hamster/classroom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Shape 435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basic – just a battery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98153"/>
            <a:ext cx="4762006" cy="28573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most basic power supply is none at all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Pick a max battery voltage and use that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Pros – Simple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Cons – No regulation.  What happens when the battery discharges?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01" y="935147"/>
            <a:ext cx="3949848" cy="24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slightly basic – a resistor regulator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003945"/>
            <a:ext cx="4762006" cy="28573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Need a voltage less than that of your battery?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Pick a couple of resistors and use that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Pros – Simple, follows Kirchoff’s Law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Cons – What happens when the battery discharges?  What happens if the load resistance changes?  What happens if the load is drawing a lot of power?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91" y="677475"/>
            <a:ext cx="2603684" cy="1610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83" y="2361659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95" y="1159380"/>
            <a:ext cx="4116460" cy="2129732"/>
          </a:xfrm>
          <a:prstGeom prst="rect">
            <a:avLst/>
          </a:prstGeom>
        </p:spPr>
      </p:pic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Regulations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– a linear regulator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809737"/>
            <a:ext cx="4762006" cy="327678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Need an exact voltage?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Grab a linear regulator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Pros – Still simple, cheap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Cons – A linear regulator converts the excess input power into heat!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 Input voltage must be about 1.5V above what you want out, unless you get a ‘LDO’ (low drop-out), and then 0.3V is typical</a:t>
            </a: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2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switch up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699" y="1003945"/>
            <a:ext cx="7996875" cy="28573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So how do we transform voltage efficiently?  What if we want MOAR volts out than we have going in?  What if we want to go negative?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Introducing the Switch Mode Power Supply!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54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Topologies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00" y="34083"/>
            <a:ext cx="4422640" cy="492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Topologies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098972" y="3584455"/>
            <a:ext cx="1209603" cy="51735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… what?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00" y="34083"/>
            <a:ext cx="4422640" cy="492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An aside – Pulse Width Modulation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62329"/>
            <a:ext cx="3726226" cy="24923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PWM is toggling a switch on and off at varying duty cycle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Duty cycle is expressed in percent on 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Indepe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dent of base frequency!</a:t>
            </a:r>
            <a:endParaRPr lang="en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48" y="791181"/>
            <a:ext cx="4576552" cy="34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624</Words>
  <Application>Microsoft Office PowerPoint</Application>
  <PresentationFormat>On-screen Show (16:9)</PresentationFormat>
  <Paragraphs>104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Simple Light</vt:lpstr>
      <vt:lpstr>Switch Mode Power Supplies 101</vt:lpstr>
      <vt:lpstr>POWER!!!</vt:lpstr>
      <vt:lpstr>The basic – just a battery</vt:lpstr>
      <vt:lpstr>The slightly basic – a resistor regulator</vt:lpstr>
      <vt:lpstr>Regulations – a linear regulator</vt:lpstr>
      <vt:lpstr>The switch up</vt:lpstr>
      <vt:lpstr>Topologies</vt:lpstr>
      <vt:lpstr>Topologies</vt:lpstr>
      <vt:lpstr>An aside – Pulse Width Modulation</vt:lpstr>
      <vt:lpstr>An aside – Capacitors vs Inductors</vt:lpstr>
      <vt:lpstr>An aside – Capacitors vs Inductors</vt:lpstr>
      <vt:lpstr>Buck converter topology</vt:lpstr>
      <vt:lpstr>Buck converter operation</vt:lpstr>
      <vt:lpstr>Boost converter topology</vt:lpstr>
      <vt:lpstr>Boost converter operation</vt:lpstr>
      <vt:lpstr>Other topologies</vt:lpstr>
      <vt:lpstr>Output Ripple</vt:lpstr>
      <vt:lpstr>Control</vt:lpstr>
      <vt:lpstr>Control</vt:lpstr>
      <vt:lpstr>Efficiency</vt:lpstr>
      <vt:lpstr>Topology selection guide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Mode Power Supplies 101</dc:title>
  <cp:lastModifiedBy>Steve Ball</cp:lastModifiedBy>
  <cp:revision>13</cp:revision>
  <dcterms:modified xsi:type="dcterms:W3CDTF">2020-02-11T09:58:37Z</dcterms:modified>
</cp:coreProperties>
</file>