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  <a:p/>
          <a:p>
            <a:r>
              <a:t>Uso de Ansible: </a:t>
            </a:r>
          </a:p>
          <a:p>
            <a:r>
              <a:t>Ansible es una herramienta de automatización de la configuración de código abierto, diseñada para administrar sistem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4.Configuraciones sencillas con Ansible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</a:p>
          <a:p>
            <a:pPr>
              <a:defRPr sz="1600"/>
            </a:pPr>
          </a:p>
          <a:p>
            <a:pPr>
              <a:defRPr sz="1600"/>
            </a:pPr>
            <a:r>
              <a:t>4. Configuraciones sencillas con Ansible: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Ansible es una herramienta de automatización y configuración de software libre. Permite configurar de forma sencilla y eficiente sistemas y aplicaciones en entornos de servidor, nube y contenedor. Ansible le permite crear scripts que controlan los dispositivos de red para que cumplan con los requisitos de los protocolos y proporciona un motor de administración de configuración que ayuda a configurar sistemas de forma segura, eficiente y consistente. Ansible también permite la gestión de configuraciones de aplicaciones que van desde aplicaciones web sencillas hasta aplicaciones empresariales complejas.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5.Una introducción a Ansible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</a:p>
          <a:p>
            <a:pPr>
              <a:defRPr sz="1600"/>
            </a:pPr>
          </a:p>
          <a:p>
            <a:pPr>
              <a:defRPr sz="1600"/>
            </a:pPr>
            <a:r>
              <a:t>5. Una introducción a Ansible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Ansible es una valiosa herramienta de automatización de software diseñada para simplificar la configuración de sistemas como los servidores Linux, enrutadores, switches y otros equipos. Utilizando Ansible, la configuración de los distintos entornos se simplifica enormemente; se necesita solo una PC para la configuración de todos los elementos de la red. Ansible es una plataforma de administración basada en scripts, fácil de leer, entender y escribir. Esta herramienta de automatización se puede usar desde casi cualquier lugar y permite a muchas personas trabajar con las mismas instalaciones de manera simultánea.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1.Usos y ejemplos de Ansible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</a:p>
          <a:p>
            <a:pPr>
              <a:defRPr sz="1600"/>
            </a:pPr>
          </a:p>
          <a:p>
            <a:pPr>
              <a:defRPr sz="1600"/>
            </a:pPr>
            <a:r>
              <a:t>1.Usos y ejemplos de Ansible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Ansible es una herramienta de automatización y orquestación de código abierto, diseñada para simplificar la configuración de aplicaciones y sistemas. Está escrito en Python y se ejecuta en cualquier sistema Linux/Unix o remotamente en un servidor Windows. Algunos usos comunes de Ansible incluyen: 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- Automatización de la configuración: Ansible se puede usar para automatizar los procesos de configuración de la infraestructura, como la instalación de software, la configuración de pooles de recursos, la configuración de redes y el aprovisionamiento de recursos de almacenamiento.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- Orquestación de código: Ansible también se puede usar para orquestar el código de manera coherente y uniforme a través de toda una infraestructura. Esto incluye la compilación y el empaquetado de aplicaciones, la integración de la entrega continua en la nube y la configuración y administración de bases de datos. 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- Verificación remota: Ansible también se puede usar para realizar verificaciones remotas y comprobar el estado de los recursos asignados dentro de una infraestructura. Esto incluye la verificación de la configuración de un servidor, el monitoreo de los servicios y los datos de capacidad, la verificación de los niveles de vulnerabilidad y la verificación del estado de cumplimiento de los registros. 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- Gestión de configuraciones: Ansible se puede usar para realizar un seguimiento de todas las configuraciones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2.Aprendiendo Ansible para la automatizacion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</a:p>
          <a:p>
            <a:pPr>
              <a:defRPr sz="1600"/>
            </a:pPr>
          </a:p>
          <a:p>
            <a:pPr>
              <a:defRPr sz="1600"/>
            </a:pPr>
            <a:r>
              <a:t>2. Aprendiendo Ansible para la automatización: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Ansible es una herramienta de automatización de código abierto para la administración de servidores y la ejecución de tareas de configuración. Puede crear rápidamente, probar y desplegar entornos en todas las áreas de la empresa. Usando Ansible, puede automatizar la configuración, la implementación y la administración de sus sistemas ahorrando tiempo precioso, reduciendo los costes y mejorando la flexibilidad.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3.Ventajas de Usar Ansible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</a:p>
          <a:p>
            <a:pPr>
              <a:defRPr sz="1600"/>
            </a:pPr>
          </a:p>
          <a:p>
            <a:pPr>
              <a:defRPr sz="1600"/>
            </a:pPr>
            <a:r>
              <a:t>3. Ventajas de Usar Ansible: </a:t>
            </a:r>
          </a:p>
          <a:p>
            <a:pPr>
              <a:defRPr sz="1600"/>
            </a:pPr>
            <a:r>
              <a:t>1. Ansible es fácil de entender y configurar.</a:t>
            </a:r>
          </a:p>
          <a:p>
            <a:pPr>
              <a:defRPr sz="1600"/>
            </a:pPr>
            <a:r>
              <a:t>2. Ansible puede administrar múltiples sistemas a la vez.</a:t>
            </a:r>
          </a:p>
          <a:p>
            <a:pPr>
              <a:defRPr sz="1600"/>
            </a:pPr>
            <a:r>
              <a:t>3. Ansible es seguro, automático y confiable.</a:t>
            </a:r>
          </a:p>
          <a:p>
            <a:pPr>
              <a:defRPr sz="1600"/>
            </a:pPr>
            <a:r>
              <a:t>4. Ansible no necesita herramientas adicionales para administrar servidores.</a:t>
            </a:r>
          </a:p>
          <a:p>
            <a:pPr>
              <a:defRPr sz="1600"/>
            </a:pPr>
            <a:r>
              <a:t>5. Ansible usa un formato de lenguaje de marcado estándar llamado YAML.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4.Configuraciones sencillas con Ansible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</a:p>
          <a:p>
            <a:pPr>
              <a:defRPr sz="1600"/>
            </a:pPr>
          </a:p>
          <a:p>
            <a:pPr>
              <a:defRPr sz="1600"/>
            </a:pPr>
            <a:r>
              <a:t>4. Configuraciones sencillas con Ansible: Ansible es una plataforma de automatización de código abierto que proporciona un marco simple para la configuración y el despliegue automatizado de todas las aplicaciones y sistemas que componen su infraestructura. Puede usar Ansible para automatizar dos tareas principales: configurar sistemas para que sean iguales y asegurarse de que se mantengan así, y desplegar nuevas versiones de software a los sistemas existentes. Esto puede ayudar significativamente a reducir el costo de la administración de sus sistemas y ahorrar horas de trabajo cansadas.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5.Una introducción a Ansible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</a:p>
          <a:p>
            <a:pPr>
              <a:defRPr sz="1600"/>
            </a:pPr>
          </a:p>
          <a:p>
            <a:pPr>
              <a:defRPr sz="1600"/>
            </a:pPr>
            <a:r>
              <a:t>5. Una introducción a Ansible</a:t>
            </a:r>
          </a:p>
          <a:p>
            <a:pPr>
              <a:defRPr sz="1600"/>
            </a:pPr>
            <a:r>
              <a:t>Ansible es una herramienta de automatización de gestión de configuraciones que nos ayuda a realizar tareas repetitivas y conocer el estado de nuestro sistema. Esta herramienta nos permite ahorrar tiempo y energía al ejecutar tareas comunes sobre múltiples equipos al mismo tiempo. Ansible permite automatizar despliegues, configuraciones de seguridad, activaciones y más. Esto nos ofrece una versatilidad única para aumentar la productividad y la agilidad.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1.Usos y ejemplos de Ansible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</a:p>
          <a:p>
            <a:pPr>
              <a:defRPr sz="1600"/>
            </a:pPr>
          </a:p>
          <a:p>
            <a:pPr>
              <a:defRPr sz="1600"/>
            </a:pPr>
            <a:r>
              <a:t>1. Usos y Ejemplos de Ansible:</a:t>
            </a:r>
          </a:p>
          <a:p>
            <a:pPr>
              <a:defRPr sz="1600"/>
            </a:pPr>
            <a:r>
              <a:t>-Provisión de Infraestructura: Ansible se puede usar como una herramienta de orquestación para automatizar la configuración y las implementaciones de servidores y otros equipos.</a:t>
            </a:r>
          </a:p>
          <a:p>
            <a:pPr>
              <a:defRPr sz="1600"/>
            </a:pPr>
            <a:r>
              <a:t>-Gestión de contenedores: se puede utilizar Ansible para administrar servicios de contenedores y paquetes Docker.</a:t>
            </a:r>
          </a:p>
          <a:p>
            <a:pPr>
              <a:defRPr sz="1600"/>
            </a:pPr>
            <a:r>
              <a:t>-Gestión de contenido: se puede usar Ansible para controlar contenido estático, como análisis de archivos, generación de listas, etc.</a:t>
            </a:r>
          </a:p>
          <a:p>
            <a:pPr>
              <a:defRPr sz="1600"/>
            </a:pPr>
            <a:r>
              <a:t>-Gestión de tiempo de inactividad: Ansible puede automatizar la realización de labores programadas, como reestablecer la memoria o actualizar el firewall.</a:t>
            </a:r>
          </a:p>
          <a:p>
            <a:pPr>
              <a:defRPr sz="1600"/>
            </a:pPr>
            <a:r>
              <a:t>-Tareas de administración: Ansible se puede usar para administrar aplicaciones o sistemas operativos basados en cuadros de distribución.</a:t>
            </a:r>
          </a:p>
          <a:p>
            <a:pPr>
              <a:defRPr sz="1600"/>
            </a:pPr>
            <a:r>
              <a:t>-Gestión de recursos: Ansible se puede usar para crear y destruir recursos en entornos virtuales y en la nube.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2.Aprendiendo Ansible para la automatización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</a:p>
          <a:p>
            <a:pPr>
              <a:defRPr sz="1600"/>
            </a:pPr>
          </a:p>
          <a:p>
            <a:pPr>
              <a:defRPr sz="1600"/>
            </a:pPr>
            <a:r>
              <a:t>2. Aprendiendo Ansible para la Automatización: Ansible es una herramienta de código abierto de automatización, lo que significa que puedes ahorrar tiempo al automatizar tareas administrativas comunes. Ansible permite la automatización de la configuración y la implementación de servidores y otros dispositivos, y manipular datos de aplicaciones. Aprender Ansible nos ayudará a realizar tareas en un tiempo menor y con mayor precisión.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3.Ventajas de Usar Ansible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</a:p>
          <a:p>
            <a:pPr>
              <a:defRPr sz="1600"/>
            </a:pPr>
          </a:p>
          <a:p>
            <a:pPr>
              <a:defRPr sz="1600"/>
            </a:pPr>
            <a:r>
              <a:t>3. Ventajas de Usar Ansible:</a:t>
            </a:r>
          </a:p>
          <a:p>
            <a:pPr>
              <a:defRPr sz="1600"/>
            </a:pPr>
            <a:r>
              <a:t>1. Permite la automatización continuada sin esfuerzo. </a:t>
            </a:r>
          </a:p>
          <a:p>
            <a:pPr>
              <a:defRPr sz="1600"/>
            </a:pPr>
            <a:r>
              <a:t>2. Elimina la necesidad de tener equipos especializados para la administración de servidores.</a:t>
            </a:r>
          </a:p>
          <a:p>
            <a:pPr>
              <a:defRPr sz="1600"/>
            </a:pPr>
            <a:r>
              <a:t>3. Mantiene la armonía entre entornos, tanto para la infraestructura como para la aplicación.</a:t>
            </a:r>
          </a:p>
          <a:p>
            <a:pPr>
              <a:defRPr sz="1600"/>
            </a:pPr>
            <a:r>
              <a:t>4. Administración sencilla de la configuración con la ayuda de su lenguaje YAML.</a:t>
            </a:r>
          </a:p>
          <a:p>
            <a:pPr>
              <a:defRPr sz="1600"/>
            </a:pPr>
            <a:r>
              <a:t>5. Implementa la seguridad y la confiabilidad a través de la autenticación de claves. </a:t>
            </a:r>
          </a:p>
          <a:p>
            <a:pPr>
              <a:defRPr sz="1600"/>
            </a:pPr>
            <a:r>
              <a:t>6. Resulta ideal para la ejecución de tareas en varios entornos a la vez.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