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42DD7-D7AA-4B42-852B-549C9B9854F0}" v="1227" dt="2023-06-05T01:09:10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04.06.2023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46E8F-6D1A-47CC-81B7-9DE4D1437403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Надпись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04E42-E1F0-4ABF-81FA-2D08735A420F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Прямоугольник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D71F4-E56B-4453-B3AB-8AE592891B35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4D0FE-6D2B-4DC7-A0CC-9FF891E05D71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Надпись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Прямоугольник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Надпись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9CCD6-64D2-4FA5-A656-55DE639CAC33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Прямоугольник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448B8-6692-4D07-9098-C78C63BDA98A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адпись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Прямоугольник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Надпись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B3DD9-E7B3-4B36-BCEC-E09C93F51B5D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Прямоугольник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02BC5-7232-4797-AA90-9C1B039E22D2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адпись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760E4-D975-4F4B-9E1C-02D323BD6A43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Прямоугольник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адпись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5569E-0E40-40F8-9D8A-6E3A4007C12D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523CC-99C0-480A-99CC-C598CC6AAE13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Шестой уровень</a:t>
            </a:r>
          </a:p>
          <a:p>
            <a:pPr lvl="6" rtl="0"/>
            <a:r>
              <a:rPr lang="ru-RU" noProof="0"/>
              <a:t>Седьмой уровень</a:t>
            </a:r>
          </a:p>
          <a:p>
            <a:pPr lvl="7" rtl="0"/>
            <a:r>
              <a:rPr lang="ru-RU" noProof="0"/>
              <a:t>Восьмой уровень</a:t>
            </a:r>
          </a:p>
          <a:p>
            <a:pPr lvl="8" rtl="0"/>
            <a:r>
              <a:rPr lang="ru-RU" noProof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B4856709-537A-49EA-8F81-2847F8567E45}" type="datetime1">
              <a:rPr lang="ru-RU" noProof="0" smtClean="0"/>
              <a:t>04.06.2023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7" name="Прямоугольник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039" y="2706075"/>
            <a:ext cx="5518066" cy="2268559"/>
          </a:xfrm>
        </p:spPr>
        <p:txBody>
          <a:bodyPr rtlCol="0"/>
          <a:lstStyle/>
          <a:p>
            <a:r>
              <a:rPr lang="ru-RU" dirty="0">
                <a:cs typeface="Arial"/>
              </a:rPr>
              <a:t>Проект на тему "игра"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582" y="1575171"/>
            <a:ext cx="5357600" cy="1160213"/>
          </a:xfrm>
        </p:spPr>
        <p:txBody>
          <a:bodyPr rtlCol="0"/>
          <a:lstStyle/>
          <a:p>
            <a:r>
              <a:rPr lang="ru-RU" dirty="0">
                <a:cs typeface="Arial"/>
              </a:rPr>
              <a:t>ПРОЕКТ РАБОТА ПО ИНФОРМАТИКЕ 1 КУРСА СТУДЕНТА ИС-16 </a:t>
            </a:r>
            <a:r>
              <a:rPr lang="ru-RU" dirty="0" err="1">
                <a:cs typeface="Arial"/>
              </a:rPr>
              <a:t>Загвоцкий</a:t>
            </a:r>
            <a:r>
              <a:rPr lang="ru-RU" dirty="0">
                <a:cs typeface="Arial"/>
              </a:rPr>
              <a:t> Данил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26047-E26D-A698-1481-E5D13B00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Вдохновение: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8BC72-F234-C1E2-7DF3-2969C202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 panose="020B0604020202020204"/>
              </a:rPr>
              <a:t>Самое интересное для меня было создать из игр - это старую Аркадную игру </a:t>
            </a:r>
            <a:r>
              <a:rPr lang="ru-RU" dirty="0" err="1">
                <a:cs typeface="Arial" panose="020B0604020202020204"/>
              </a:rPr>
              <a:t>Shoot</a:t>
            </a:r>
            <a:r>
              <a:rPr lang="ru-RU" dirty="0">
                <a:cs typeface="Arial" panose="020B0604020202020204"/>
              </a:rPr>
              <a:t> </a:t>
            </a:r>
            <a:r>
              <a:rPr lang="ru-RU" dirty="0" err="1">
                <a:cs typeface="Arial" panose="020B0604020202020204"/>
              </a:rPr>
              <a:t>em</a:t>
            </a:r>
            <a:r>
              <a:rPr lang="ru-RU" dirty="0">
                <a:cs typeface="Arial" panose="020B0604020202020204"/>
              </a:rPr>
              <a:t> </a:t>
            </a:r>
            <a:r>
              <a:rPr lang="ru-RU" dirty="0" err="1">
                <a:cs typeface="Arial" panose="020B0604020202020204"/>
              </a:rPr>
              <a:t>up</a:t>
            </a:r>
            <a:r>
              <a:rPr lang="ru-RU" dirty="0">
                <a:cs typeface="Arial" panose="020B0604020202020204"/>
              </a:rPr>
              <a:t>. Которая из себя представляет главную мысль: Уворачивайся </a:t>
            </a:r>
            <a:r>
              <a:rPr lang="ru-RU" dirty="0" err="1">
                <a:cs typeface="Arial" panose="020B0604020202020204"/>
              </a:rPr>
              <a:t>cтреляй</a:t>
            </a:r>
            <a:r>
              <a:rPr lang="ru-RU" dirty="0">
                <a:cs typeface="Arial" panose="020B0604020202020204"/>
              </a:rPr>
              <a:t>, зарабатывай очки.</a:t>
            </a:r>
          </a:p>
        </p:txBody>
      </p:sp>
    </p:spTree>
    <p:extLst>
      <p:ext uri="{BB962C8B-B14F-4D97-AF65-F5344CB8AC3E}">
        <p14:creationId xmlns:p14="http://schemas.microsoft.com/office/powerpoint/2010/main" val="81474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86CD1-BFC0-4376-B1C4-D80528F3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Язык программирование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47FD2-3A76-3D3F-B0D8-BEE4CE89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 panose="020B0604020202020204"/>
              </a:rPr>
              <a:t>Я выбрал из языка программирование Python который заключается на ООП. Цель самого проекта показать что для новичка в IT самый простой язык - это Python. То что ничего страшного в программировании нет и ничего страшного</a:t>
            </a:r>
            <a:endParaRPr lang="ru-RU" u="sng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796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F86C7-F6E7-0C6E-F818-11B8D694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+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38B8C-6740-965A-2F72-22FE9D24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>
                <a:cs typeface="Arial"/>
              </a:rPr>
              <a:t>Язык очень прост в освоении для новичков</a:t>
            </a:r>
          </a:p>
          <a:p>
            <a:pPr marL="457200" indent="-457200">
              <a:buAutoNum type="arabicParenR"/>
            </a:pPr>
            <a:r>
              <a:rPr lang="ru-RU" dirty="0">
                <a:cs typeface="Arial"/>
              </a:rPr>
              <a:t>Python очень легко читать код</a:t>
            </a:r>
          </a:p>
          <a:p>
            <a:pPr marL="457200" indent="-457200">
              <a:buAutoNum type="arabicParenR"/>
            </a:pPr>
            <a:r>
              <a:rPr lang="ru-RU" dirty="0">
                <a:cs typeface="Arial"/>
              </a:rPr>
              <a:t>80 процентов компаний используют Python</a:t>
            </a:r>
          </a:p>
          <a:p>
            <a:pPr marL="457200" indent="-457200">
              <a:buAutoNum type="arabicParenR"/>
            </a:pPr>
            <a:r>
              <a:rPr lang="ru-RU" dirty="0" err="1">
                <a:cs typeface="Arial"/>
              </a:rPr>
              <a:t>Требоваемый</a:t>
            </a:r>
            <a:r>
              <a:rPr lang="ru-RU" dirty="0">
                <a:cs typeface="Arial"/>
              </a:rPr>
              <a:t> язык программирование для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9975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D7117-A575-D198-F6F9-FE875C77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Calibri"/>
              <a:buChar char="-"/>
            </a:pPr>
            <a:r>
              <a:rPr lang="ru-RU" dirty="0">
                <a:cs typeface="Arial"/>
              </a:rPr>
              <a:t>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F83C1-1559-239F-D6E4-DD446884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>
                <a:cs typeface="Arial"/>
              </a:rPr>
              <a:t>Низкая производительность языка(Java будет быстрее работать)</a:t>
            </a:r>
          </a:p>
          <a:p>
            <a:pPr marL="457200" indent="-457200">
              <a:buAutoNum type="arabicParenR"/>
            </a:pPr>
            <a:r>
              <a:rPr lang="ru-RU" dirty="0">
                <a:cs typeface="Arial"/>
              </a:rPr>
              <a:t>Несовместимость версий языка Python</a:t>
            </a:r>
          </a:p>
          <a:p>
            <a:pPr marL="457200" indent="-457200">
              <a:buAutoNum type="arabicParenR"/>
            </a:pPr>
            <a:r>
              <a:rPr lang="ru-RU" dirty="0">
                <a:cs typeface="Arial"/>
              </a:rPr>
              <a:t>Не самый удобный язык программирования для мобильной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4106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44E6F-A544-A5B0-A3AF-00BD431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Библиотека </a:t>
            </a:r>
            <a:r>
              <a:rPr lang="ru-RU" dirty="0" err="1">
                <a:cs typeface="Arial"/>
              </a:rPr>
              <a:t>PyGame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91EF4-D7E7-266A-47BD-79A539E0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 err="1">
                <a:cs typeface="Arial"/>
              </a:rPr>
              <a:t>Pygame</a:t>
            </a:r>
            <a:r>
              <a:rPr lang="ru-RU" dirty="0">
                <a:cs typeface="Arial"/>
              </a:rPr>
              <a:t> был выбран, потому что - это один из самый основных библиотек для создание игр, который построен из спрайтов (объекты)</a:t>
            </a:r>
          </a:p>
        </p:txBody>
      </p:sp>
    </p:spTree>
    <p:extLst>
      <p:ext uri="{BB962C8B-B14F-4D97-AF65-F5344CB8AC3E}">
        <p14:creationId xmlns:p14="http://schemas.microsoft.com/office/powerpoint/2010/main" val="25368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BA136-1A4F-5CD8-74C0-5430FF57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Суть игры: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7CC3D-0FC9-A52C-983B-29EFE09E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Arial" panose="020B0604020202020204"/>
              </a:rPr>
              <a:t>Симулятор убивание времени. Задача игры в заключается в том, что просто обстреливать астероиды, и тем самым не дать им зацепить вас. Если вас задевает астероид конец игры.</a:t>
            </a:r>
          </a:p>
        </p:txBody>
      </p:sp>
    </p:spTree>
    <p:extLst>
      <p:ext uri="{BB962C8B-B14F-4D97-AF65-F5344CB8AC3E}">
        <p14:creationId xmlns:p14="http://schemas.microsoft.com/office/powerpoint/2010/main" val="16686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B8F0E-8E35-2E47-1208-FE04ED7A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16" y="368441"/>
            <a:ext cx="7958331" cy="1077229"/>
          </a:xfrm>
        </p:spPr>
        <p:txBody>
          <a:bodyPr/>
          <a:lstStyle/>
          <a:p>
            <a:r>
              <a:rPr lang="ru-RU" dirty="0">
                <a:cs typeface="Arial"/>
              </a:rPr>
              <a:t>Блок схема этапов разработки игры</a:t>
            </a:r>
            <a:endParaRPr lang="ru-RU" dirty="0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A632BA2-03FE-2F9E-B4C5-B6872DACB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830" y="1446608"/>
            <a:ext cx="9027463" cy="4446844"/>
          </a:xfrm>
        </p:spPr>
      </p:pic>
    </p:spTree>
    <p:extLst>
      <p:ext uri="{BB962C8B-B14F-4D97-AF65-F5344CB8AC3E}">
        <p14:creationId xmlns:p14="http://schemas.microsoft.com/office/powerpoint/2010/main" val="390589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Мэдисон</vt:lpstr>
      <vt:lpstr>Проект на тему "игра"</vt:lpstr>
      <vt:lpstr>Вдохновение:</vt:lpstr>
      <vt:lpstr>Язык программирование</vt:lpstr>
      <vt:lpstr>+ Python</vt:lpstr>
      <vt:lpstr>Python</vt:lpstr>
      <vt:lpstr>Библиотека PyGame</vt:lpstr>
      <vt:lpstr>Суть игры:</vt:lpstr>
      <vt:lpstr>Блок схема этапов разработки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152</cp:revision>
  <dcterms:created xsi:type="dcterms:W3CDTF">2023-06-05T00:07:51Z</dcterms:created>
  <dcterms:modified xsi:type="dcterms:W3CDTF">2023-06-05T01:11:08Z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