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handoutMasterIdLst>
    <p:handoutMasterId r:id="rId14"/>
  </p:handoutMasterIdLst>
  <p:sldIdLst>
    <p:sldId id="275" r:id="rId2"/>
    <p:sldId id="256" r:id="rId3"/>
    <p:sldId id="257" r:id="rId4"/>
    <p:sldId id="263" r:id="rId5"/>
    <p:sldId id="264" r:id="rId6"/>
    <p:sldId id="265" r:id="rId7"/>
    <p:sldId id="272" r:id="rId8"/>
    <p:sldId id="266" r:id="rId9"/>
    <p:sldId id="270" r:id="rId10"/>
    <p:sldId id="269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6A11A-188B-40D8-907D-900A9B740687}" type="datetimeFigureOut">
              <a:rPr lang="en-MY" smtClean="0"/>
              <a:t>31/7/2016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1499-E8A4-4552-B486-97E372E71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3245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57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9BAB6C-6674-4A36-A680-85961160024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2B1F9E-6793-4548-873B-960ACE4BD4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11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1767" y="5001326"/>
            <a:ext cx="3200400" cy="146304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Cavin</a:t>
            </a:r>
            <a:r>
              <a:rPr lang="en-US" sz="3200" dirty="0" smtClean="0"/>
              <a:t> </a:t>
            </a:r>
            <a:r>
              <a:rPr lang="en-US" sz="3200" dirty="0" err="1" smtClean="0"/>
              <a:t>Neoh</a:t>
            </a:r>
            <a:endParaRPr lang="en-US" sz="3200" dirty="0" smtClean="0"/>
          </a:p>
          <a:p>
            <a:r>
              <a:rPr lang="en-US" sz="3200" dirty="0" smtClean="0"/>
              <a:t>Jonathan </a:t>
            </a:r>
            <a:r>
              <a:rPr lang="en-US" sz="3200" dirty="0" err="1" smtClean="0"/>
              <a:t>Gan</a:t>
            </a:r>
            <a:endParaRPr lang="en-US" sz="3200" dirty="0" smtClean="0"/>
          </a:p>
          <a:p>
            <a:r>
              <a:rPr lang="en-US" sz="3200" dirty="0" smtClean="0"/>
              <a:t>Elden Ng</a:t>
            </a:r>
          </a:p>
          <a:p>
            <a:r>
              <a:rPr lang="en-US" sz="3200" dirty="0" smtClean="0"/>
              <a:t>“James” Wong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4127" y="585216"/>
            <a:ext cx="10212283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				Help college of arts and technology</a:t>
            </a:r>
            <a:endParaRPr lang="en-US" sz="35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6" y="2225040"/>
            <a:ext cx="9720073" cy="2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5296" lvl="8"/>
            <a:r>
              <a:rPr lang="en-US" sz="4000" dirty="0" smtClean="0"/>
              <a:t>Diploma in Computer Science		</a:t>
            </a:r>
          </a:p>
          <a:p>
            <a:pPr marL="1225296" lvl="8"/>
            <a:r>
              <a:rPr lang="en-US" sz="4000" dirty="0" smtClean="0"/>
              <a:t>Software Project</a:t>
            </a:r>
            <a:r>
              <a:rPr lang="en-US" sz="2400" dirty="0" smtClean="0"/>
              <a:t>		</a:t>
            </a:r>
          </a:p>
          <a:p>
            <a:pPr marL="1225296" lvl="8"/>
            <a:r>
              <a:rPr lang="en-US" sz="2400" dirty="0" smtClean="0"/>
              <a:t>				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6" y="725424"/>
            <a:ext cx="3605538" cy="12192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581767" y="5001326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519350" y="4904928"/>
            <a:ext cx="3062417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August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33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Future works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-Support for other </a:t>
            </a:r>
            <a:r>
              <a:rPr lang="en-US" sz="3200" dirty="0" smtClean="0"/>
              <a:t>programs</a:t>
            </a:r>
            <a:r>
              <a:rPr lang="en-US" sz="3200" dirty="0" smtClean="0"/>
              <a:t>, or even varsities</a:t>
            </a:r>
          </a:p>
          <a:p>
            <a:endParaRPr lang="en-US" sz="3200" dirty="0"/>
          </a:p>
          <a:p>
            <a:r>
              <a:rPr lang="en-US" sz="3200" dirty="0" smtClean="0"/>
              <a:t>-Prompt warning while editing plan</a:t>
            </a:r>
          </a:p>
          <a:p>
            <a:endParaRPr lang="en-US" sz="3200" dirty="0"/>
          </a:p>
          <a:p>
            <a:r>
              <a:rPr lang="en-US" sz="3200" dirty="0" smtClean="0"/>
              <a:t>-More sophisticated PDF document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0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Conclusion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4496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-A mammoth task</a:t>
            </a:r>
            <a:r>
              <a:rPr lang="en-US" sz="3200" dirty="0"/>
              <a:t> </a:t>
            </a:r>
            <a:r>
              <a:rPr lang="en-US" sz="3200" dirty="0" smtClean="0"/>
              <a:t>(PHP, algorithm, group management)</a:t>
            </a:r>
          </a:p>
          <a:p>
            <a:endParaRPr lang="en-US" sz="3200" dirty="0"/>
          </a:p>
          <a:p>
            <a:r>
              <a:rPr lang="en-US" sz="3200" dirty="0" smtClean="0"/>
              <a:t>-Satisfied, but there is always room for improvement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-Hope </a:t>
            </a:r>
            <a:r>
              <a:rPr lang="en-US" sz="3200" dirty="0" smtClean="0"/>
              <a:t>HELP CAT </a:t>
            </a:r>
            <a:r>
              <a:rPr lang="en-US" sz="3200" dirty="0" smtClean="0"/>
              <a:t>adopts this system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-Special thanks to Mr. John &amp; others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9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39" y="1839987"/>
            <a:ext cx="4101737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THE END</a:t>
            </a:r>
            <a:br>
              <a:rPr lang="en-US" sz="8000" dirty="0" smtClean="0"/>
            </a:br>
            <a:r>
              <a:rPr lang="en-US" sz="8000" dirty="0" smtClean="0"/>
              <a:t>Q&amp;A session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858" y="4885510"/>
            <a:ext cx="2936965" cy="154141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19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701151">
            <a:off x="2113174" y="1614827"/>
            <a:ext cx="8456593" cy="1964356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The Diploma in computer science subjects semester </a:t>
            </a:r>
            <a:r>
              <a:rPr lang="en-US" sz="7200" dirty="0" smtClean="0">
                <a:solidFill>
                  <a:srgbClr val="0070C0"/>
                </a:solidFill>
              </a:rPr>
              <a:t>stu</a:t>
            </a:r>
            <a:r>
              <a:rPr lang="en-US" sz="7200" dirty="0" smtClean="0"/>
              <a:t>dy pla</a:t>
            </a:r>
            <a:r>
              <a:rPr lang="en-US" sz="7200" dirty="0" smtClean="0">
                <a:solidFill>
                  <a:srgbClr val="0070C0"/>
                </a:solidFill>
              </a:rPr>
              <a:t>nner</a:t>
            </a:r>
            <a:endParaRPr lang="en-US" sz="7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7316" y="4983248"/>
            <a:ext cx="5805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The </a:t>
            </a:r>
            <a:r>
              <a:rPr lang="en-US" sz="8000" dirty="0" smtClean="0">
                <a:solidFill>
                  <a:srgbClr val="0070C0"/>
                </a:solidFill>
              </a:rPr>
              <a:t>STUNNER</a:t>
            </a:r>
            <a:endParaRPr lang="en-US" sz="80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3" y="4842046"/>
            <a:ext cx="2838613" cy="16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OBJECTIVES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</a:t>
            </a:r>
            <a:r>
              <a:rPr lang="en-MY" sz="3200" dirty="0"/>
              <a:t>Generate a study plan that optimises subject </a:t>
            </a:r>
            <a:r>
              <a:rPr lang="en-MY" sz="3200" dirty="0" smtClean="0"/>
              <a:t>enrolment</a:t>
            </a:r>
          </a:p>
          <a:p>
            <a:endParaRPr lang="en-MY" sz="3200" dirty="0" smtClean="0"/>
          </a:p>
          <a:p>
            <a:r>
              <a:rPr lang="en-US" sz="3200" dirty="0" smtClean="0"/>
              <a:t>-</a:t>
            </a:r>
            <a:r>
              <a:rPr lang="en-MY" sz="3200" dirty="0"/>
              <a:t>Allow </a:t>
            </a:r>
            <a:r>
              <a:rPr lang="en-MY" sz="3200" dirty="0" smtClean="0"/>
              <a:t>administrator to </a:t>
            </a:r>
            <a:r>
              <a:rPr lang="en-MY" sz="3200" dirty="0"/>
              <a:t>edit generated study </a:t>
            </a:r>
            <a:r>
              <a:rPr lang="en-MY" sz="3200" dirty="0" smtClean="0"/>
              <a:t>plan</a:t>
            </a:r>
          </a:p>
          <a:p>
            <a:endParaRPr lang="en-MY" sz="3200" dirty="0" smtClean="0"/>
          </a:p>
          <a:p>
            <a:r>
              <a:rPr lang="en-US" sz="3200" dirty="0" smtClean="0"/>
              <a:t>-Email study plan to students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91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PROBLEM statements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</a:t>
            </a:r>
            <a:r>
              <a:rPr lang="en-MY" sz="3200" dirty="0"/>
              <a:t>Might delay completion of course (more than 7 semesters)</a:t>
            </a:r>
            <a:endParaRPr lang="en-US" sz="3200" b="1" dirty="0"/>
          </a:p>
          <a:p>
            <a:endParaRPr lang="en-US" sz="3200" dirty="0"/>
          </a:p>
          <a:p>
            <a:r>
              <a:rPr lang="en-US" sz="3200" dirty="0"/>
              <a:t>-</a:t>
            </a:r>
            <a:r>
              <a:rPr lang="en-MY" sz="3200" dirty="0"/>
              <a:t>Students unaware of course outline and pre-requisites</a:t>
            </a:r>
          </a:p>
          <a:p>
            <a:endParaRPr lang="en-MY" sz="3200" dirty="0"/>
          </a:p>
          <a:p>
            <a:r>
              <a:rPr lang="en-MY" sz="3200" dirty="0"/>
              <a:t>-Unable to enrol subjects without completing pre-requisites</a:t>
            </a:r>
          </a:p>
          <a:p>
            <a:endParaRPr lang="en-MY" sz="3200" dirty="0" smtClean="0"/>
          </a:p>
        </p:txBody>
      </p:sp>
    </p:spTree>
    <p:extLst>
      <p:ext uri="{BB962C8B-B14F-4D97-AF65-F5344CB8AC3E}">
        <p14:creationId xmlns:p14="http://schemas.microsoft.com/office/powerpoint/2010/main" val="3611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Existing system’s Weakness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-Manually planned (Inconvenient)</a:t>
            </a:r>
          </a:p>
          <a:p>
            <a:endParaRPr lang="en-US" sz="3200" dirty="0" smtClean="0"/>
          </a:p>
          <a:p>
            <a:r>
              <a:rPr lang="en-US" sz="3200" dirty="0" smtClean="0"/>
              <a:t>-Plans for new students only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-Last updated in 2015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5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Here comes THE stunner!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-Advanced sorting algorithm to plan semesters</a:t>
            </a:r>
          </a:p>
          <a:p>
            <a:endParaRPr lang="en-US" sz="3200" dirty="0"/>
          </a:p>
          <a:p>
            <a:r>
              <a:rPr lang="en-US" sz="3200" dirty="0" smtClean="0"/>
              <a:t>-Supports new students and existing/transfer students</a:t>
            </a:r>
          </a:p>
          <a:p>
            <a:endParaRPr lang="en-US" sz="3200" dirty="0"/>
          </a:p>
          <a:p>
            <a:r>
              <a:rPr lang="en-US" sz="3200" dirty="0" smtClean="0"/>
              <a:t>-Enable editing of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5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Implementation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-Web application built on PHP, HTML, JavaScript</a:t>
            </a:r>
          </a:p>
          <a:p>
            <a:endParaRPr lang="en-US" sz="3200" dirty="0"/>
          </a:p>
          <a:p>
            <a:r>
              <a:rPr lang="en-US" sz="3200" dirty="0" smtClean="0"/>
              <a:t>-Database access with MySQL, on Apache server</a:t>
            </a:r>
          </a:p>
          <a:p>
            <a:endParaRPr lang="en-US" sz="3200" dirty="0"/>
          </a:p>
          <a:p>
            <a:r>
              <a:rPr lang="en-US" sz="3200" dirty="0" smtClean="0"/>
              <a:t>-Gmail SMTP server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98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Entity relationship diagram</a:t>
            </a:r>
            <a:endParaRPr lang="en-US" sz="8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69" y="2150546"/>
            <a:ext cx="9246256" cy="3393517"/>
          </a:xfrm>
        </p:spPr>
      </p:pic>
    </p:spTree>
    <p:extLst>
      <p:ext uri="{BB962C8B-B14F-4D97-AF65-F5344CB8AC3E}">
        <p14:creationId xmlns:p14="http://schemas.microsoft.com/office/powerpoint/2010/main" val="28393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9681" y="1081826"/>
            <a:ext cx="1616041" cy="50935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Now   </a:t>
            </a:r>
          </a:p>
          <a:p>
            <a:endParaRPr lang="en-US" sz="4800" dirty="0"/>
          </a:p>
          <a:p>
            <a:r>
              <a:rPr lang="en-US" sz="4800" dirty="0" smtClean="0"/>
              <a:t>Next</a:t>
            </a:r>
          </a:p>
          <a:p>
            <a:endParaRPr lang="en-US" sz="4800" dirty="0"/>
          </a:p>
          <a:p>
            <a:r>
              <a:rPr lang="en-US" sz="4800" dirty="0" smtClean="0"/>
              <a:t>Later</a:t>
            </a:r>
            <a:endParaRPr lang="en-US" sz="4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49581" y="1081826"/>
            <a:ext cx="8242478" cy="50935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Database showcase </a:t>
            </a:r>
          </a:p>
          <a:p>
            <a:endParaRPr lang="en-US" sz="4800" dirty="0"/>
          </a:p>
          <a:p>
            <a:r>
              <a:rPr lang="en-US" sz="4800" dirty="0" smtClean="0"/>
              <a:t>System demonstration, part 1</a:t>
            </a:r>
          </a:p>
          <a:p>
            <a:endParaRPr lang="en-US" sz="4800" dirty="0"/>
          </a:p>
          <a:p>
            <a:r>
              <a:rPr lang="en-US" sz="4800" dirty="0" smtClean="0"/>
              <a:t>System demonstration, part 2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5722" y="1081827"/>
            <a:ext cx="323859" cy="50935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 smtClean="0"/>
              <a:t>-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-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-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5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534</TotalTime>
  <Words>236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PowerPoint Presentation</vt:lpstr>
      <vt:lpstr>The Diploma in computer science subjects semester study planner</vt:lpstr>
      <vt:lpstr>OBJECTIVES</vt:lpstr>
      <vt:lpstr>PROBLEM statements</vt:lpstr>
      <vt:lpstr>Existing system’s Weakness</vt:lpstr>
      <vt:lpstr>Here comes THE stunner!</vt:lpstr>
      <vt:lpstr>Implementation</vt:lpstr>
      <vt:lpstr>Entity relationship diagram</vt:lpstr>
      <vt:lpstr>PowerPoint Presentation</vt:lpstr>
      <vt:lpstr>Future works</vt:lpstr>
      <vt:lpstr>Conclusion</vt:lpstr>
      <vt:lpstr>THE END Q&amp;A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java presentation</dc:title>
  <dc:creator>elden</dc:creator>
  <cp:lastModifiedBy>USER</cp:lastModifiedBy>
  <cp:revision>42</cp:revision>
  <dcterms:created xsi:type="dcterms:W3CDTF">2016-07-12T18:45:24Z</dcterms:created>
  <dcterms:modified xsi:type="dcterms:W3CDTF">2016-07-31T13:10:11Z</dcterms:modified>
</cp:coreProperties>
</file>