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70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33075C-F0DE-4684-8EA5-7FDBEAAEBF3E}">
  <a:tblStyle styleId="{1533075C-F0DE-4684-8EA5-7FDBEAAEBF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5" Type="http://schemas.openxmlformats.org/officeDocument/2006/relationships/slide" Target="slides/slide19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9e761fe2d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g9e761fe2d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g9e761fe2d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a44ed0987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a44ed0987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a44ed09877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a44ed09877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a44ed09877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a44ed09877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a44ed09877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a44ed09877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a44ed09877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a44ed09877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9e8794452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9e8794452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9e8794452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9e8794452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9e87944526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9e87944526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9e87944526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9e8794452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9e87944526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9e87944526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9e879445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9e879445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e8794452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e8794452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9e8794452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9e8794452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a44ed098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a44ed098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a44ed0987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a44ed0987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a44ed0987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a44ed0987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9e761fe2db_0_1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9e761fe2db_0_1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a44ed09877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a44ed09877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_DeepYellow" showMasterSp="0">
  <p:cSld name="4_Title Slide_DeepYellow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651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2"/>
          <p:cNvSpPr/>
          <p:nvPr>
            <p:ph idx="1" type="body"/>
          </p:nvPr>
        </p:nvSpPr>
        <p:spPr>
          <a:xfrm>
            <a:off x="6055902" y="2343150"/>
            <a:ext cx="1565700" cy="2453100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3" type="body"/>
          </p:nvPr>
        </p:nvSpPr>
        <p:spPr>
          <a:xfrm>
            <a:off x="1643063" y="457200"/>
            <a:ext cx="5857800" cy="4229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372857" y="1428750"/>
            <a:ext cx="4398300" cy="17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wentieth Century"/>
              <a:buNone/>
              <a:defRPr sz="38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4" type="subTitle"/>
          </p:nvPr>
        </p:nvSpPr>
        <p:spPr>
          <a:xfrm>
            <a:off x="3044780" y="3223259"/>
            <a:ext cx="30543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_DeepYellow" showMasterSp="0">
  <p:cSld name="3_Title Slide_DeepYellow">
    <p:bg>
      <p:bgPr>
        <a:solidFill>
          <a:srgbClr val="F2F2F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495347" y="0"/>
            <a:ext cx="7448400" cy="511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2" type="body"/>
          </p:nvPr>
        </p:nvSpPr>
        <p:spPr>
          <a:xfrm>
            <a:off x="400050" y="0"/>
            <a:ext cx="381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3" type="body"/>
          </p:nvPr>
        </p:nvSpPr>
        <p:spPr>
          <a:xfrm>
            <a:off x="742950" y="457200"/>
            <a:ext cx="5572200" cy="4229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type="ctrTitle"/>
          </p:nvPr>
        </p:nvSpPr>
        <p:spPr>
          <a:xfrm>
            <a:off x="971550" y="1428750"/>
            <a:ext cx="4398300" cy="17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E52"/>
              </a:buClr>
              <a:buSzPts val="3800"/>
              <a:buFont typeface="Twentieth Century"/>
              <a:buNone/>
              <a:defRPr sz="3800" cap="none">
                <a:solidFill>
                  <a:srgbClr val="2C2E5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4" type="subTitle"/>
          </p:nvPr>
        </p:nvSpPr>
        <p:spPr>
          <a:xfrm>
            <a:off x="971550" y="3223259"/>
            <a:ext cx="30543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6" name="Google Shape;86;p11"/>
          <p:cNvSpPr txBox="1"/>
          <p:nvPr>
            <p:ph idx="5" type="body"/>
          </p:nvPr>
        </p:nvSpPr>
        <p:spPr>
          <a:xfrm>
            <a:off x="338172" y="0"/>
            <a:ext cx="47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6" type="body"/>
          </p:nvPr>
        </p:nvSpPr>
        <p:spPr>
          <a:xfrm>
            <a:off x="276293" y="0"/>
            <a:ext cx="47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88" name="Google Shape;88;p11"/>
          <p:cNvSpPr/>
          <p:nvPr>
            <p:ph idx="7" type="pic"/>
          </p:nvPr>
        </p:nvSpPr>
        <p:spPr>
          <a:xfrm>
            <a:off x="5260086" y="26220"/>
            <a:ext cx="3883800" cy="511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_DeepYellow" showMasterSp="0">
  <p:cSld name="5_Title Slide_DeepYellow">
    <p:bg>
      <p:bgPr>
        <a:solidFill>
          <a:srgbClr val="F2F2F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1" name="Google Shape;91;p12"/>
          <p:cNvSpPr/>
          <p:nvPr>
            <p:ph idx="1" type="body"/>
          </p:nvPr>
        </p:nvSpPr>
        <p:spPr>
          <a:xfrm rot="10800000">
            <a:off x="1543156" y="349969"/>
            <a:ext cx="527400" cy="826500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92" name="Google Shape;92;p12"/>
          <p:cNvSpPr/>
          <p:nvPr>
            <p:ph idx="3" type="body"/>
          </p:nvPr>
        </p:nvSpPr>
        <p:spPr>
          <a:xfrm>
            <a:off x="6800850" y="3486150"/>
            <a:ext cx="857400" cy="1343100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4" type="body"/>
          </p:nvPr>
        </p:nvSpPr>
        <p:spPr>
          <a:xfrm>
            <a:off x="1643063" y="457200"/>
            <a:ext cx="5857800" cy="4229100"/>
          </a:xfrm>
          <a:prstGeom prst="rect">
            <a:avLst/>
          </a:prstGeom>
          <a:solidFill>
            <a:srgbClr val="32345C">
              <a:alpha val="91764"/>
            </a:srgbClr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type="ctrTitle"/>
          </p:nvPr>
        </p:nvSpPr>
        <p:spPr>
          <a:xfrm>
            <a:off x="2372857" y="1428750"/>
            <a:ext cx="4398300" cy="17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wentieth Century"/>
              <a:buNone/>
              <a:defRPr sz="38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5" type="subTitle"/>
          </p:nvPr>
        </p:nvSpPr>
        <p:spPr>
          <a:xfrm>
            <a:off x="3044780" y="3223259"/>
            <a:ext cx="30543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bg>
      <p:bgPr>
        <a:solidFill>
          <a:srgbClr val="F2F2F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idx="1" type="body"/>
          </p:nvPr>
        </p:nvSpPr>
        <p:spPr>
          <a:xfrm flipH="1" rot="-2005752">
            <a:off x="438017" y="-106821"/>
            <a:ext cx="913767" cy="46329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98" name="Google Shape;98;p13"/>
          <p:cNvSpPr/>
          <p:nvPr>
            <p:ph idx="2" type="pic"/>
          </p:nvPr>
        </p:nvSpPr>
        <p:spPr>
          <a:xfrm>
            <a:off x="2343150" y="0"/>
            <a:ext cx="6800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3" type="body"/>
          </p:nvPr>
        </p:nvSpPr>
        <p:spPr>
          <a:xfrm>
            <a:off x="400050" y="200025"/>
            <a:ext cx="3828900" cy="4743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556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type="ctrTitle"/>
          </p:nvPr>
        </p:nvSpPr>
        <p:spPr>
          <a:xfrm>
            <a:off x="700088" y="571500"/>
            <a:ext cx="32862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4" type="subTitle"/>
          </p:nvPr>
        </p:nvSpPr>
        <p:spPr>
          <a:xfrm>
            <a:off x="700088" y="3257550"/>
            <a:ext cx="3286200" cy="10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2" name="Google Shape;102;p13"/>
          <p:cNvSpPr/>
          <p:nvPr>
            <p:ph idx="5" type="body"/>
          </p:nvPr>
        </p:nvSpPr>
        <p:spPr>
          <a:xfrm flipH="1">
            <a:off x="235594" y="3714750"/>
            <a:ext cx="857400" cy="1343100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 showMasterSp="0">
  <p:cSld name="2_Title Slid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/>
          <p:nvPr>
            <p:ph idx="2" type="pic"/>
          </p:nvPr>
        </p:nvSpPr>
        <p:spPr>
          <a:xfrm>
            <a:off x="0" y="0"/>
            <a:ext cx="62469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1" type="body"/>
          </p:nvPr>
        </p:nvSpPr>
        <p:spPr>
          <a:xfrm>
            <a:off x="742950" y="457200"/>
            <a:ext cx="3486000" cy="4229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556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type="ctrTitle"/>
          </p:nvPr>
        </p:nvSpPr>
        <p:spPr>
          <a:xfrm>
            <a:off x="942975" y="1085850"/>
            <a:ext cx="30861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3" type="subTitle"/>
          </p:nvPr>
        </p:nvSpPr>
        <p:spPr>
          <a:xfrm>
            <a:off x="4543425" y="3371851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8" name="Google Shape;108;p14"/>
          <p:cNvSpPr txBox="1"/>
          <p:nvPr>
            <p:ph idx="4" type="body"/>
          </p:nvPr>
        </p:nvSpPr>
        <p:spPr>
          <a:xfrm>
            <a:off x="2028825" y="307181"/>
            <a:ext cx="914400" cy="30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5" type="body"/>
          </p:nvPr>
        </p:nvSpPr>
        <p:spPr>
          <a:xfrm>
            <a:off x="2028825" y="4557713"/>
            <a:ext cx="914400" cy="30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/>
          <p:nvPr/>
        </p:nvSpPr>
        <p:spPr>
          <a:xfrm>
            <a:off x="0" y="0"/>
            <a:ext cx="9144000" cy="8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2" name="Google Shape;112;p15"/>
          <p:cNvSpPr txBox="1"/>
          <p:nvPr>
            <p:ph type="title"/>
          </p:nvPr>
        </p:nvSpPr>
        <p:spPr>
          <a:xfrm>
            <a:off x="411480" y="742950"/>
            <a:ext cx="81039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0"/>
              <a:buFont typeface="Twentieth Century"/>
              <a:buNone/>
              <a:defRPr b="0" sz="3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411480" y="2000250"/>
            <a:ext cx="7716600" cy="27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114" name="Google Shape;114;p15"/>
          <p:cNvSpPr/>
          <p:nvPr>
            <p:ph idx="2" type="pic"/>
          </p:nvPr>
        </p:nvSpPr>
        <p:spPr>
          <a:xfrm>
            <a:off x="0" y="0"/>
            <a:ext cx="6246900" cy="3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471591" y="4754880"/>
            <a:ext cx="226800" cy="27420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orient="horz" pos="5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ubtitle and Content">
  <p:cSld name="Title Subtitle and Conte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0" y="0"/>
            <a:ext cx="9144000" cy="8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8" name="Google Shape;118;p16"/>
          <p:cNvSpPr txBox="1"/>
          <p:nvPr>
            <p:ph type="title"/>
          </p:nvPr>
        </p:nvSpPr>
        <p:spPr>
          <a:xfrm>
            <a:off x="411480" y="742950"/>
            <a:ext cx="8103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0"/>
              <a:buFont typeface="Twentieth Century"/>
              <a:buNone/>
              <a:defRPr b="0" sz="3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411480" y="2000250"/>
            <a:ext cx="7716600" cy="27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120" name="Google Shape;120;p16"/>
          <p:cNvSpPr/>
          <p:nvPr>
            <p:ph idx="2" type="pic"/>
          </p:nvPr>
        </p:nvSpPr>
        <p:spPr>
          <a:xfrm>
            <a:off x="0" y="0"/>
            <a:ext cx="6246900" cy="3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1" name="Google Shape;121;p16"/>
          <p:cNvSpPr txBox="1"/>
          <p:nvPr>
            <p:ph idx="3" type="body"/>
          </p:nvPr>
        </p:nvSpPr>
        <p:spPr>
          <a:xfrm>
            <a:off x="411480" y="1257300"/>
            <a:ext cx="81279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471591" y="4754880"/>
            <a:ext cx="226800" cy="27420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orient="horz" pos="5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_Blue">
  <p:cSld name="TITLE ONLY_Blu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/>
          <p:nvPr/>
        </p:nvSpPr>
        <p:spPr>
          <a:xfrm>
            <a:off x="0" y="0"/>
            <a:ext cx="9144000" cy="8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5" name="Google Shape;125;p17"/>
          <p:cNvSpPr txBox="1"/>
          <p:nvPr>
            <p:ph type="title"/>
          </p:nvPr>
        </p:nvSpPr>
        <p:spPr>
          <a:xfrm>
            <a:off x="411480" y="742950"/>
            <a:ext cx="8103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0"/>
              <a:buFont typeface="Twentieth Century"/>
              <a:buNone/>
              <a:defRPr b="0" sz="3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471591" y="4754880"/>
            <a:ext cx="226800" cy="27420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0" y="0"/>
            <a:ext cx="6246965" cy="342900"/>
          </a:xfrm>
          <a:custGeom>
            <a:rect b="b" l="l" r="r" t="t"/>
            <a:pathLst>
              <a:path extrusionOk="0" h="457200" w="8329286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orient="horz" pos="5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_sea green">
  <p:cSld name="TITLE ONLY_sea gree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/>
          <p:nvPr/>
        </p:nvSpPr>
        <p:spPr>
          <a:xfrm>
            <a:off x="0" y="0"/>
            <a:ext cx="9144000" cy="8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0" name="Google Shape;130;p18"/>
          <p:cNvSpPr txBox="1"/>
          <p:nvPr>
            <p:ph type="title"/>
          </p:nvPr>
        </p:nvSpPr>
        <p:spPr>
          <a:xfrm>
            <a:off x="411480" y="742950"/>
            <a:ext cx="8103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0"/>
              <a:buFont typeface="Twentieth Century"/>
              <a:buNone/>
              <a:defRPr b="0" sz="3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471591" y="4754880"/>
            <a:ext cx="226800" cy="27420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0" y="0"/>
            <a:ext cx="6246965" cy="342900"/>
          </a:xfrm>
          <a:custGeom>
            <a:rect b="b" l="l" r="r" t="t"/>
            <a:pathLst>
              <a:path extrusionOk="0" h="457200" w="8329286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orient="horz" pos="5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_Pink">
  <p:cSld name="TITLE ONLY_Pink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0" y="0"/>
            <a:ext cx="9144000" cy="8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5" name="Google Shape;135;p19"/>
          <p:cNvSpPr txBox="1"/>
          <p:nvPr>
            <p:ph type="title"/>
          </p:nvPr>
        </p:nvSpPr>
        <p:spPr>
          <a:xfrm>
            <a:off x="411480" y="742950"/>
            <a:ext cx="8103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0"/>
              <a:buFont typeface="Twentieth Century"/>
              <a:buNone/>
              <a:defRPr b="0" sz="3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471591" y="4754880"/>
            <a:ext cx="226800" cy="27420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0" y="0"/>
            <a:ext cx="6246965" cy="342900"/>
          </a:xfrm>
          <a:custGeom>
            <a:rect b="b" l="l" r="r" t="t"/>
            <a:pathLst>
              <a:path extrusionOk="0" h="457200" w="8329286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orient="horz" pos="5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_Light Blue">
  <p:cSld name="TITLE ONLY_Light Blu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/>
          <p:nvPr/>
        </p:nvSpPr>
        <p:spPr>
          <a:xfrm>
            <a:off x="0" y="0"/>
            <a:ext cx="9144000" cy="8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0" name="Google Shape;140;p20"/>
          <p:cNvSpPr txBox="1"/>
          <p:nvPr>
            <p:ph type="title"/>
          </p:nvPr>
        </p:nvSpPr>
        <p:spPr>
          <a:xfrm>
            <a:off x="411480" y="742950"/>
            <a:ext cx="8103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0"/>
              <a:buFont typeface="Twentieth Century"/>
              <a:buNone/>
              <a:defRPr b="0" sz="3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471591" y="4754880"/>
            <a:ext cx="226800" cy="27420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0" y="0"/>
            <a:ext cx="6246965" cy="342900"/>
          </a:xfrm>
          <a:custGeom>
            <a:rect b="b" l="l" r="r" t="t"/>
            <a:pathLst>
              <a:path extrusionOk="0" h="457200" w="8329286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orient="horz" pos="5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Emphasis-Subtitle and Content">
  <p:cSld name="Title Emphasis-Subtitle and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4000" cy="8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11480" y="742950"/>
            <a:ext cx="8103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0"/>
              <a:buFont typeface="Twentieth Century"/>
              <a:buNone/>
              <a:defRPr b="0" sz="3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11480" y="2000250"/>
            <a:ext cx="7716600" cy="27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18" name="Google Shape;18;p3"/>
          <p:cNvSpPr/>
          <p:nvPr>
            <p:ph idx="2" type="pic"/>
          </p:nvPr>
        </p:nvSpPr>
        <p:spPr>
          <a:xfrm>
            <a:off x="0" y="0"/>
            <a:ext cx="6246900" cy="3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3" type="body"/>
          </p:nvPr>
        </p:nvSpPr>
        <p:spPr>
          <a:xfrm>
            <a:off x="-1" y="1257300"/>
            <a:ext cx="8127900" cy="31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480050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471591" y="4754880"/>
            <a:ext cx="226800" cy="27420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orient="horz" pos="5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_Grey">
  <p:cSld name="TITLE ONLY_Gre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/>
          <p:nvPr/>
        </p:nvSpPr>
        <p:spPr>
          <a:xfrm>
            <a:off x="0" y="0"/>
            <a:ext cx="9144000" cy="8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5" name="Google Shape;145;p21"/>
          <p:cNvSpPr txBox="1"/>
          <p:nvPr>
            <p:ph type="title"/>
          </p:nvPr>
        </p:nvSpPr>
        <p:spPr>
          <a:xfrm>
            <a:off x="411480" y="742950"/>
            <a:ext cx="8103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0"/>
              <a:buFont typeface="Twentieth Century"/>
              <a:buNone/>
              <a:defRPr b="0" sz="3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471591" y="4754880"/>
            <a:ext cx="226800" cy="27420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0" y="0"/>
            <a:ext cx="6246965" cy="342900"/>
          </a:xfrm>
          <a:custGeom>
            <a:rect b="b" l="l" r="r" t="t"/>
            <a:pathLst>
              <a:path extrusionOk="0" h="457200" w="8329286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65747C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orient="horz" pos="5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ubtitle Content and Image">
  <p:cSld name="Title Subtitle Content and Image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0" y="0"/>
            <a:ext cx="9144000" cy="8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0" name="Google Shape;150;p22"/>
          <p:cNvSpPr txBox="1"/>
          <p:nvPr>
            <p:ph type="title"/>
          </p:nvPr>
        </p:nvSpPr>
        <p:spPr>
          <a:xfrm>
            <a:off x="411480" y="742950"/>
            <a:ext cx="8103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0"/>
              <a:buFont typeface="Twentieth Century"/>
              <a:buNone/>
              <a:defRPr b="0" sz="3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411481" y="2000250"/>
            <a:ext cx="4332000" cy="27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152" name="Google Shape;152;p22"/>
          <p:cNvSpPr/>
          <p:nvPr>
            <p:ph idx="2" type="pic"/>
          </p:nvPr>
        </p:nvSpPr>
        <p:spPr>
          <a:xfrm>
            <a:off x="0" y="0"/>
            <a:ext cx="6246900" cy="3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53" name="Google Shape;153;p22"/>
          <p:cNvSpPr txBox="1"/>
          <p:nvPr>
            <p:ph idx="3" type="body"/>
          </p:nvPr>
        </p:nvSpPr>
        <p:spPr>
          <a:xfrm>
            <a:off x="411480" y="1257300"/>
            <a:ext cx="81279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154" name="Google Shape;154;p22"/>
          <p:cNvSpPr/>
          <p:nvPr>
            <p:ph idx="4" type="pic"/>
          </p:nvPr>
        </p:nvSpPr>
        <p:spPr>
          <a:xfrm>
            <a:off x="4972049" y="2000250"/>
            <a:ext cx="3760500" cy="27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471591" y="4754880"/>
            <a:ext cx="226800" cy="27420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orient="horz" pos="5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ubtitle Content and Image_Top shape bar">
  <p:cSld name="Title Subtitle Content and Image_Top shape bar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/>
          <p:nvPr/>
        </p:nvSpPr>
        <p:spPr>
          <a:xfrm>
            <a:off x="0" y="0"/>
            <a:ext cx="9144000" cy="8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8" name="Google Shape;158;p23"/>
          <p:cNvSpPr txBox="1"/>
          <p:nvPr>
            <p:ph type="title"/>
          </p:nvPr>
        </p:nvSpPr>
        <p:spPr>
          <a:xfrm>
            <a:off x="411480" y="742950"/>
            <a:ext cx="8103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0"/>
              <a:buFont typeface="Twentieth Century"/>
              <a:buNone/>
              <a:defRPr b="0" sz="3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411481" y="2000250"/>
            <a:ext cx="4332000" cy="27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2" type="body"/>
          </p:nvPr>
        </p:nvSpPr>
        <p:spPr>
          <a:xfrm>
            <a:off x="411480" y="1257300"/>
            <a:ext cx="81279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161" name="Google Shape;161;p23"/>
          <p:cNvSpPr/>
          <p:nvPr>
            <p:ph idx="3" type="pic"/>
          </p:nvPr>
        </p:nvSpPr>
        <p:spPr>
          <a:xfrm>
            <a:off x="4972049" y="2000250"/>
            <a:ext cx="3760500" cy="27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471591" y="4754880"/>
            <a:ext cx="226800" cy="27420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orient="horz" pos="5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ubtitle Content and Image_Top shape white bar">
  <p:cSld name="Title Subtitle Content and Image_Top shape white bar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/>
          <p:nvPr>
            <p:ph idx="2" type="pic"/>
          </p:nvPr>
        </p:nvSpPr>
        <p:spPr>
          <a:xfrm>
            <a:off x="4000501" y="84732"/>
            <a:ext cx="5143500" cy="50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 rot="5400000">
            <a:off x="3928501" y="156734"/>
            <a:ext cx="5058900" cy="4914900"/>
          </a:xfrm>
          <a:prstGeom prst="rect">
            <a:avLst/>
          </a:prstGeom>
          <a:gradFill>
            <a:gsLst>
              <a:gs pos="0">
                <a:schemeClr val="lt1"/>
              </a:gs>
              <a:gs pos="8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166" name="Google Shape;166;p24"/>
          <p:cNvSpPr/>
          <p:nvPr/>
        </p:nvSpPr>
        <p:spPr>
          <a:xfrm>
            <a:off x="0" y="0"/>
            <a:ext cx="9144000" cy="8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7" name="Google Shape;167;p24"/>
          <p:cNvSpPr txBox="1"/>
          <p:nvPr>
            <p:ph type="title"/>
          </p:nvPr>
        </p:nvSpPr>
        <p:spPr>
          <a:xfrm>
            <a:off x="411480" y="742950"/>
            <a:ext cx="8103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0"/>
              <a:buFont typeface="Twentieth Century"/>
              <a:buNone/>
              <a:defRPr b="0" sz="3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24"/>
          <p:cNvSpPr txBox="1"/>
          <p:nvPr>
            <p:ph idx="3" type="body"/>
          </p:nvPr>
        </p:nvSpPr>
        <p:spPr>
          <a:xfrm>
            <a:off x="411481" y="2000250"/>
            <a:ext cx="4332000" cy="27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169" name="Google Shape;169;p24"/>
          <p:cNvSpPr txBox="1"/>
          <p:nvPr>
            <p:ph idx="4" type="body"/>
          </p:nvPr>
        </p:nvSpPr>
        <p:spPr>
          <a:xfrm>
            <a:off x="411480" y="1257300"/>
            <a:ext cx="81279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471591" y="4754880"/>
            <a:ext cx="226800" cy="27420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orient="horz" pos="540">
          <p15:clr>
            <a:srgbClr val="FBAE40"/>
          </p15:clr>
        </p15:guide>
        <p15:guide id="3" pos="32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ubtitle Content and half horizontal Image_Top shape bar">
  <p:cSld name="Title Subtitle Content and half horizontal Image_Top shape bar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/>
          <p:nvPr>
            <p:ph idx="2" type="pic"/>
          </p:nvPr>
        </p:nvSpPr>
        <p:spPr>
          <a:xfrm>
            <a:off x="411481" y="2000251"/>
            <a:ext cx="83211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73" name="Google Shape;173;p25"/>
          <p:cNvSpPr/>
          <p:nvPr/>
        </p:nvSpPr>
        <p:spPr>
          <a:xfrm>
            <a:off x="0" y="0"/>
            <a:ext cx="9144000" cy="8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4" name="Google Shape;174;p25"/>
          <p:cNvSpPr txBox="1"/>
          <p:nvPr>
            <p:ph type="title"/>
          </p:nvPr>
        </p:nvSpPr>
        <p:spPr>
          <a:xfrm>
            <a:off x="411480" y="742950"/>
            <a:ext cx="8103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0"/>
              <a:buFont typeface="Twentieth Century"/>
              <a:buNone/>
              <a:defRPr b="0" sz="3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411480" y="3532258"/>
            <a:ext cx="8321100" cy="1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176" name="Google Shape;176;p25"/>
          <p:cNvSpPr txBox="1"/>
          <p:nvPr>
            <p:ph idx="3" type="body"/>
          </p:nvPr>
        </p:nvSpPr>
        <p:spPr>
          <a:xfrm>
            <a:off x="411480" y="1257300"/>
            <a:ext cx="81279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177" name="Google Shape;177;p25"/>
          <p:cNvSpPr txBox="1"/>
          <p:nvPr>
            <p:ph idx="12" type="sldNum"/>
          </p:nvPr>
        </p:nvSpPr>
        <p:spPr>
          <a:xfrm>
            <a:off x="471591" y="4754880"/>
            <a:ext cx="226800" cy="27420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orient="horz" pos="5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ubtitle Content and half Image_Top shape bar">
  <p:cSld name="Title Subtitle Content and half Image_Top shape bar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/>
          <p:nvPr>
            <p:ph idx="2" type="pic"/>
          </p:nvPr>
        </p:nvSpPr>
        <p:spPr>
          <a:xfrm>
            <a:off x="411481" y="2000251"/>
            <a:ext cx="4332000" cy="26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80" name="Google Shape;180;p26"/>
          <p:cNvSpPr/>
          <p:nvPr/>
        </p:nvSpPr>
        <p:spPr>
          <a:xfrm>
            <a:off x="0" y="0"/>
            <a:ext cx="9144000" cy="8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1" name="Google Shape;181;p26"/>
          <p:cNvSpPr txBox="1"/>
          <p:nvPr>
            <p:ph type="title"/>
          </p:nvPr>
        </p:nvSpPr>
        <p:spPr>
          <a:xfrm>
            <a:off x="411480" y="742950"/>
            <a:ext cx="8103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0"/>
              <a:buFont typeface="Twentieth Century"/>
              <a:buNone/>
              <a:defRPr b="0" sz="3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4914900" y="2000251"/>
            <a:ext cx="3817500" cy="26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183" name="Google Shape;183;p26"/>
          <p:cNvSpPr txBox="1"/>
          <p:nvPr>
            <p:ph idx="3" type="body"/>
          </p:nvPr>
        </p:nvSpPr>
        <p:spPr>
          <a:xfrm>
            <a:off x="411480" y="1257300"/>
            <a:ext cx="81279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184" name="Google Shape;184;p26"/>
          <p:cNvSpPr txBox="1"/>
          <p:nvPr>
            <p:ph idx="12" type="sldNum"/>
          </p:nvPr>
        </p:nvSpPr>
        <p:spPr>
          <a:xfrm>
            <a:off x="471591" y="4754880"/>
            <a:ext cx="226800" cy="27420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orient="horz" pos="5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Image Title Content and Top shape bar">
  <p:cSld name="Half Image Title Content and Top shape bar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/>
          <p:nvPr/>
        </p:nvSpPr>
        <p:spPr>
          <a:xfrm>
            <a:off x="0" y="0"/>
            <a:ext cx="9144000" cy="8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7" name="Google Shape;187;p27"/>
          <p:cNvSpPr txBox="1"/>
          <p:nvPr>
            <p:ph type="title"/>
          </p:nvPr>
        </p:nvSpPr>
        <p:spPr>
          <a:xfrm>
            <a:off x="411480" y="2801717"/>
            <a:ext cx="8103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0"/>
              <a:buFont typeface="Twentieth Century"/>
              <a:buNone/>
              <a:defRPr b="0" sz="3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411480" y="3463119"/>
            <a:ext cx="74181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2984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100"/>
            </a:lvl3pPr>
            <a:lvl4pPr indent="-2857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189" name="Google Shape;189;p27"/>
          <p:cNvSpPr/>
          <p:nvPr>
            <p:ph idx="2" type="pic"/>
          </p:nvPr>
        </p:nvSpPr>
        <p:spPr>
          <a:xfrm>
            <a:off x="0" y="84732"/>
            <a:ext cx="9144000" cy="24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90" name="Google Shape;190;p27"/>
          <p:cNvSpPr txBox="1"/>
          <p:nvPr>
            <p:ph idx="12" type="sldNum"/>
          </p:nvPr>
        </p:nvSpPr>
        <p:spPr>
          <a:xfrm>
            <a:off x="471591" y="4754880"/>
            <a:ext cx="226800" cy="27420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orient="horz" pos="5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Image Title Two column Content and Top shape bar">
  <p:cSld name="Half Image Title Two column Content and Top shape bar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/>
          <p:nvPr/>
        </p:nvSpPr>
        <p:spPr>
          <a:xfrm>
            <a:off x="0" y="0"/>
            <a:ext cx="9144000" cy="8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3" name="Google Shape;193;p28"/>
          <p:cNvSpPr txBox="1"/>
          <p:nvPr>
            <p:ph type="title"/>
          </p:nvPr>
        </p:nvSpPr>
        <p:spPr>
          <a:xfrm>
            <a:off x="411480" y="2801717"/>
            <a:ext cx="8332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0"/>
              <a:buFont typeface="Twentieth Century"/>
              <a:buNone/>
              <a:defRPr b="0" sz="3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411481" y="3463119"/>
            <a:ext cx="39090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2984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100"/>
            </a:lvl3pPr>
            <a:lvl4pPr indent="-2857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195" name="Google Shape;195;p28"/>
          <p:cNvSpPr/>
          <p:nvPr>
            <p:ph idx="2" type="pic"/>
          </p:nvPr>
        </p:nvSpPr>
        <p:spPr>
          <a:xfrm>
            <a:off x="0" y="84732"/>
            <a:ext cx="9144000" cy="24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96" name="Google Shape;196;p28"/>
          <p:cNvSpPr txBox="1"/>
          <p:nvPr>
            <p:ph idx="3" type="body"/>
          </p:nvPr>
        </p:nvSpPr>
        <p:spPr>
          <a:xfrm>
            <a:off x="4834890" y="3463119"/>
            <a:ext cx="39090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2984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100"/>
            </a:lvl3pPr>
            <a:lvl4pPr indent="-2857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197" name="Google Shape;197;p28"/>
          <p:cNvSpPr txBox="1"/>
          <p:nvPr>
            <p:ph idx="12" type="sldNum"/>
          </p:nvPr>
        </p:nvSpPr>
        <p:spPr>
          <a:xfrm>
            <a:off x="471591" y="4754880"/>
            <a:ext cx="226800" cy="27420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orient="horz" pos="5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Image Multiple images Title Two column Content and Top shape bar">
  <p:cSld name="Half Image Multiple images Title Two column Content and Top shape bar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/>
          <p:nvPr/>
        </p:nvSpPr>
        <p:spPr>
          <a:xfrm>
            <a:off x="0" y="0"/>
            <a:ext cx="9144000" cy="8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0" name="Google Shape;200;p29"/>
          <p:cNvSpPr txBox="1"/>
          <p:nvPr>
            <p:ph type="title"/>
          </p:nvPr>
        </p:nvSpPr>
        <p:spPr>
          <a:xfrm>
            <a:off x="5486400" y="3132194"/>
            <a:ext cx="3257700" cy="14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0"/>
              <a:buFont typeface="Twentieth Century"/>
              <a:buNone/>
              <a:defRPr b="0" sz="3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1" name="Google Shape;201;p29"/>
          <p:cNvSpPr/>
          <p:nvPr>
            <p:ph idx="2" type="pic"/>
          </p:nvPr>
        </p:nvSpPr>
        <p:spPr>
          <a:xfrm>
            <a:off x="0" y="84732"/>
            <a:ext cx="9144000" cy="24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02" name="Google Shape;202;p29"/>
          <p:cNvSpPr/>
          <p:nvPr>
            <p:ph idx="3" type="pic"/>
          </p:nvPr>
        </p:nvSpPr>
        <p:spPr>
          <a:xfrm>
            <a:off x="407125" y="800101"/>
            <a:ext cx="2628900" cy="3808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03" name="Google Shape;203;p29"/>
          <p:cNvSpPr/>
          <p:nvPr>
            <p:ph idx="4" type="pic"/>
          </p:nvPr>
        </p:nvSpPr>
        <p:spPr>
          <a:xfrm>
            <a:off x="3143250" y="3257550"/>
            <a:ext cx="2057400" cy="1350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04" name="Google Shape;204;p29"/>
          <p:cNvSpPr/>
          <p:nvPr>
            <p:ph idx="5" type="pic"/>
          </p:nvPr>
        </p:nvSpPr>
        <p:spPr>
          <a:xfrm>
            <a:off x="3143250" y="800101"/>
            <a:ext cx="2057400" cy="234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05" name="Google Shape;205;p29"/>
          <p:cNvSpPr txBox="1"/>
          <p:nvPr>
            <p:ph idx="12" type="sldNum"/>
          </p:nvPr>
        </p:nvSpPr>
        <p:spPr>
          <a:xfrm>
            <a:off x="471591" y="4754880"/>
            <a:ext cx="226800" cy="27420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orient="horz" pos="5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 with Top bar">
  <p:cSld name="Full Image with Top bar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/>
          <p:nvPr/>
        </p:nvSpPr>
        <p:spPr>
          <a:xfrm>
            <a:off x="0" y="0"/>
            <a:ext cx="9144000" cy="8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8" name="Google Shape;208;p30"/>
          <p:cNvSpPr/>
          <p:nvPr>
            <p:ph idx="2" type="pic"/>
          </p:nvPr>
        </p:nvSpPr>
        <p:spPr>
          <a:xfrm>
            <a:off x="0" y="84732"/>
            <a:ext cx="9144000" cy="50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09" name="Google Shape;209;p30"/>
          <p:cNvSpPr txBox="1"/>
          <p:nvPr>
            <p:ph idx="12" type="sldNum"/>
          </p:nvPr>
        </p:nvSpPr>
        <p:spPr>
          <a:xfrm>
            <a:off x="471591" y="4754880"/>
            <a:ext cx="226800" cy="27420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30"/>
          <p:cNvSpPr txBox="1"/>
          <p:nvPr>
            <p:ph type="title"/>
          </p:nvPr>
        </p:nvSpPr>
        <p:spPr>
          <a:xfrm>
            <a:off x="411480" y="411480"/>
            <a:ext cx="83295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orient="horz" pos="5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Half Image Title Two column Content and Top shape bar">
  <p:cSld name="1_Half Image Title Two column Content and Top shape ba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0"/>
            <a:ext cx="9144000" cy="8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1291274" y="2801716"/>
            <a:ext cx="3760500" cy="18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0"/>
              <a:buFont typeface="Twentieth Century"/>
              <a:buNone/>
              <a:defRPr b="0" sz="3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4"/>
          <p:cNvSpPr/>
          <p:nvPr>
            <p:ph idx="2" type="pic"/>
          </p:nvPr>
        </p:nvSpPr>
        <p:spPr>
          <a:xfrm>
            <a:off x="0" y="84732"/>
            <a:ext cx="9144000" cy="24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429250" y="1485899"/>
            <a:ext cx="3292200" cy="3122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3" type="body"/>
          </p:nvPr>
        </p:nvSpPr>
        <p:spPr>
          <a:xfrm>
            <a:off x="5692140" y="1714500"/>
            <a:ext cx="27660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indent="-304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2984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100"/>
            </a:lvl3pPr>
            <a:lvl4pPr indent="-2857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27" name="Google Shape;27;p4"/>
          <p:cNvSpPr/>
          <p:nvPr>
            <p:ph idx="4" type="pic"/>
          </p:nvPr>
        </p:nvSpPr>
        <p:spPr>
          <a:xfrm>
            <a:off x="411708" y="2788444"/>
            <a:ext cx="6858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471591" y="4754880"/>
            <a:ext cx="226800" cy="27420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orient="horz" pos="5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3" name="Google Shape;213;p31"/>
          <p:cNvSpPr txBox="1"/>
          <p:nvPr>
            <p:ph idx="12" type="sldNum"/>
          </p:nvPr>
        </p:nvSpPr>
        <p:spPr>
          <a:xfrm>
            <a:off x="471591" y="4754880"/>
            <a:ext cx="226800" cy="27420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31"/>
          <p:cNvSpPr txBox="1"/>
          <p:nvPr>
            <p:ph type="title"/>
          </p:nvPr>
        </p:nvSpPr>
        <p:spPr>
          <a:xfrm>
            <a:off x="411480" y="411480"/>
            <a:ext cx="83295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orient="horz" pos="5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ull Image">
  <p:cSld name="1_Full Image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5446351" y="892477"/>
            <a:ext cx="3292200" cy="3508200"/>
          </a:xfrm>
          <a:prstGeom prst="rect">
            <a:avLst/>
          </a:prstGeom>
          <a:solidFill>
            <a:schemeClr val="lt1">
              <a:alpha val="87843"/>
            </a:schemeClr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218" name="Google Shape;218;p32"/>
          <p:cNvSpPr txBox="1"/>
          <p:nvPr>
            <p:ph idx="3" type="body"/>
          </p:nvPr>
        </p:nvSpPr>
        <p:spPr>
          <a:xfrm>
            <a:off x="5709241" y="1121078"/>
            <a:ext cx="2766000" cy="29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indent="-304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2984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100"/>
            </a:lvl3pPr>
            <a:lvl4pPr indent="-2857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219" name="Google Shape;219;p32"/>
          <p:cNvSpPr txBox="1"/>
          <p:nvPr>
            <p:ph idx="12" type="sldNum"/>
          </p:nvPr>
        </p:nvSpPr>
        <p:spPr>
          <a:xfrm>
            <a:off x="471591" y="4754880"/>
            <a:ext cx="226800" cy="27420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2"/>
          <p:cNvSpPr txBox="1"/>
          <p:nvPr>
            <p:ph type="title"/>
          </p:nvPr>
        </p:nvSpPr>
        <p:spPr>
          <a:xfrm>
            <a:off x="411480" y="411480"/>
            <a:ext cx="83295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orient="horz" pos="5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Full Image">
  <p:cSld name="2_Full Image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23" name="Google Shape;223;p33"/>
          <p:cNvSpPr txBox="1"/>
          <p:nvPr>
            <p:ph idx="1" type="body"/>
          </p:nvPr>
        </p:nvSpPr>
        <p:spPr>
          <a:xfrm>
            <a:off x="414202" y="892477"/>
            <a:ext cx="3292200" cy="3508200"/>
          </a:xfrm>
          <a:prstGeom prst="rect">
            <a:avLst/>
          </a:prstGeom>
          <a:solidFill>
            <a:schemeClr val="accent2">
              <a:alpha val="87843"/>
            </a:schemeClr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224" name="Google Shape;224;p33"/>
          <p:cNvSpPr txBox="1"/>
          <p:nvPr>
            <p:ph idx="3" type="body"/>
          </p:nvPr>
        </p:nvSpPr>
        <p:spPr>
          <a:xfrm>
            <a:off x="677092" y="1121078"/>
            <a:ext cx="2766000" cy="29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2984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100"/>
            </a:lvl3pPr>
            <a:lvl4pPr indent="-2857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225" name="Google Shape;225;p33"/>
          <p:cNvSpPr txBox="1"/>
          <p:nvPr>
            <p:ph idx="12" type="sldNum"/>
          </p:nvPr>
        </p:nvSpPr>
        <p:spPr>
          <a:xfrm>
            <a:off x="471591" y="4754880"/>
            <a:ext cx="226800" cy="27420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33"/>
          <p:cNvSpPr txBox="1"/>
          <p:nvPr>
            <p:ph type="title"/>
          </p:nvPr>
        </p:nvSpPr>
        <p:spPr>
          <a:xfrm>
            <a:off x="411480" y="411480"/>
            <a:ext cx="83295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orient="horz" pos="5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ubtitle Content and half Image_Top shape bar">
  <p:cSld name="1_Title Subtitle Content and half Image_Top shape bar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/>
          <p:nvPr/>
        </p:nvSpPr>
        <p:spPr>
          <a:xfrm>
            <a:off x="0" y="0"/>
            <a:ext cx="9144000" cy="8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9" name="Google Shape;229;p34"/>
          <p:cNvSpPr txBox="1"/>
          <p:nvPr>
            <p:ph type="title"/>
          </p:nvPr>
        </p:nvSpPr>
        <p:spPr>
          <a:xfrm>
            <a:off x="411480" y="742950"/>
            <a:ext cx="8103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0"/>
              <a:buFont typeface="Twentieth Century"/>
              <a:buNone/>
              <a:defRPr b="0" sz="3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411480" y="3016236"/>
            <a:ext cx="3817500" cy="14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231" name="Google Shape;231;p34"/>
          <p:cNvSpPr txBox="1"/>
          <p:nvPr>
            <p:ph idx="2" type="body"/>
          </p:nvPr>
        </p:nvSpPr>
        <p:spPr>
          <a:xfrm>
            <a:off x="411480" y="2571750"/>
            <a:ext cx="38175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232" name="Google Shape;232;p34"/>
          <p:cNvSpPr txBox="1"/>
          <p:nvPr>
            <p:ph idx="3" type="body"/>
          </p:nvPr>
        </p:nvSpPr>
        <p:spPr>
          <a:xfrm>
            <a:off x="4895852" y="3016236"/>
            <a:ext cx="3817500" cy="14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233" name="Google Shape;233;p34"/>
          <p:cNvSpPr txBox="1"/>
          <p:nvPr>
            <p:ph idx="4" type="body"/>
          </p:nvPr>
        </p:nvSpPr>
        <p:spPr>
          <a:xfrm>
            <a:off x="4895852" y="2571750"/>
            <a:ext cx="38175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234" name="Google Shape;234;p34"/>
          <p:cNvSpPr/>
          <p:nvPr>
            <p:ph idx="5" type="pic"/>
          </p:nvPr>
        </p:nvSpPr>
        <p:spPr>
          <a:xfrm>
            <a:off x="411708" y="1817296"/>
            <a:ext cx="5334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35" name="Google Shape;235;p34"/>
          <p:cNvSpPr/>
          <p:nvPr>
            <p:ph idx="6" type="pic"/>
          </p:nvPr>
        </p:nvSpPr>
        <p:spPr>
          <a:xfrm>
            <a:off x="4895852" y="1817296"/>
            <a:ext cx="5334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36" name="Google Shape;236;p34"/>
          <p:cNvSpPr txBox="1"/>
          <p:nvPr>
            <p:ph idx="12" type="sldNum"/>
          </p:nvPr>
        </p:nvSpPr>
        <p:spPr>
          <a:xfrm>
            <a:off x="471591" y="4754880"/>
            <a:ext cx="226800" cy="27420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orient="horz" pos="5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ubtitle Content and half Image_Top shape bar">
  <p:cSld name="2_Title Subtitle Content and half Image_Top shape bar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/>
          <p:nvPr/>
        </p:nvSpPr>
        <p:spPr>
          <a:xfrm>
            <a:off x="0" y="0"/>
            <a:ext cx="9144000" cy="8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9" name="Google Shape;239;p35"/>
          <p:cNvSpPr txBox="1"/>
          <p:nvPr>
            <p:ph type="title"/>
          </p:nvPr>
        </p:nvSpPr>
        <p:spPr>
          <a:xfrm>
            <a:off x="411480" y="742950"/>
            <a:ext cx="8103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0"/>
              <a:buFont typeface="Twentieth Century"/>
              <a:buNone/>
              <a:defRPr b="0" sz="3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411480" y="3016236"/>
            <a:ext cx="2606100" cy="14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241" name="Google Shape;241;p35"/>
          <p:cNvSpPr txBox="1"/>
          <p:nvPr>
            <p:ph idx="2" type="body"/>
          </p:nvPr>
        </p:nvSpPr>
        <p:spPr>
          <a:xfrm>
            <a:off x="411480" y="2571750"/>
            <a:ext cx="26061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242" name="Google Shape;242;p35"/>
          <p:cNvSpPr txBox="1"/>
          <p:nvPr>
            <p:ph idx="3" type="body"/>
          </p:nvPr>
        </p:nvSpPr>
        <p:spPr>
          <a:xfrm>
            <a:off x="3268980" y="3016236"/>
            <a:ext cx="2606100" cy="14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243" name="Google Shape;243;p35"/>
          <p:cNvSpPr txBox="1"/>
          <p:nvPr>
            <p:ph idx="4" type="body"/>
          </p:nvPr>
        </p:nvSpPr>
        <p:spPr>
          <a:xfrm>
            <a:off x="3268980" y="2571750"/>
            <a:ext cx="26061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5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244" name="Google Shape;244;p35"/>
          <p:cNvSpPr/>
          <p:nvPr>
            <p:ph idx="5" type="pic"/>
          </p:nvPr>
        </p:nvSpPr>
        <p:spPr>
          <a:xfrm>
            <a:off x="411708" y="1817296"/>
            <a:ext cx="5334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45" name="Google Shape;245;p35"/>
          <p:cNvSpPr/>
          <p:nvPr>
            <p:ph idx="6" type="pic"/>
          </p:nvPr>
        </p:nvSpPr>
        <p:spPr>
          <a:xfrm>
            <a:off x="3268980" y="1817296"/>
            <a:ext cx="5334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46" name="Google Shape;246;p35"/>
          <p:cNvSpPr txBox="1"/>
          <p:nvPr>
            <p:ph idx="7" type="body"/>
          </p:nvPr>
        </p:nvSpPr>
        <p:spPr>
          <a:xfrm>
            <a:off x="6126480" y="3016236"/>
            <a:ext cx="2606100" cy="14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247" name="Google Shape;247;p35"/>
          <p:cNvSpPr txBox="1"/>
          <p:nvPr>
            <p:ph idx="8" type="body"/>
          </p:nvPr>
        </p:nvSpPr>
        <p:spPr>
          <a:xfrm>
            <a:off x="6126480" y="2571750"/>
            <a:ext cx="26061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248" name="Google Shape;248;p35"/>
          <p:cNvSpPr/>
          <p:nvPr>
            <p:ph idx="9" type="pic"/>
          </p:nvPr>
        </p:nvSpPr>
        <p:spPr>
          <a:xfrm>
            <a:off x="6126252" y="1817296"/>
            <a:ext cx="5334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49" name="Google Shape;249;p35"/>
          <p:cNvSpPr txBox="1"/>
          <p:nvPr>
            <p:ph idx="12" type="sldNum"/>
          </p:nvPr>
        </p:nvSpPr>
        <p:spPr>
          <a:xfrm>
            <a:off x="471591" y="4754880"/>
            <a:ext cx="226800" cy="27420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orient="horz" pos="5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Icon Content 2 rows">
  <p:cSld name="Title Icon Content 2 rows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/>
          <p:nvPr/>
        </p:nvSpPr>
        <p:spPr>
          <a:xfrm>
            <a:off x="0" y="0"/>
            <a:ext cx="9144000" cy="8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2" name="Google Shape;252;p36"/>
          <p:cNvSpPr txBox="1"/>
          <p:nvPr>
            <p:ph type="title"/>
          </p:nvPr>
        </p:nvSpPr>
        <p:spPr>
          <a:xfrm>
            <a:off x="411480" y="742950"/>
            <a:ext cx="8103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0"/>
              <a:buFont typeface="Twentieth Century"/>
              <a:buNone/>
              <a:defRPr b="0" sz="3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3" name="Google Shape;253;p36"/>
          <p:cNvSpPr txBox="1"/>
          <p:nvPr>
            <p:ph idx="1" type="body"/>
          </p:nvPr>
        </p:nvSpPr>
        <p:spPr>
          <a:xfrm>
            <a:off x="4171950" y="1828800"/>
            <a:ext cx="44262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254" name="Google Shape;254;p36"/>
          <p:cNvSpPr txBox="1"/>
          <p:nvPr>
            <p:ph idx="2" type="body"/>
          </p:nvPr>
        </p:nvSpPr>
        <p:spPr>
          <a:xfrm>
            <a:off x="1143000" y="2035248"/>
            <a:ext cx="26061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255" name="Google Shape;255;p36"/>
          <p:cNvSpPr/>
          <p:nvPr>
            <p:ph idx="3" type="pic"/>
          </p:nvPr>
        </p:nvSpPr>
        <p:spPr>
          <a:xfrm>
            <a:off x="411708" y="1923194"/>
            <a:ext cx="5334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56" name="Google Shape;256;p36"/>
          <p:cNvSpPr txBox="1"/>
          <p:nvPr>
            <p:ph idx="4" type="body"/>
          </p:nvPr>
        </p:nvSpPr>
        <p:spPr>
          <a:xfrm>
            <a:off x="4171950" y="3293716"/>
            <a:ext cx="44262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257" name="Google Shape;257;p36"/>
          <p:cNvSpPr txBox="1"/>
          <p:nvPr>
            <p:ph idx="5" type="body"/>
          </p:nvPr>
        </p:nvSpPr>
        <p:spPr>
          <a:xfrm>
            <a:off x="1143000" y="3500164"/>
            <a:ext cx="26061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5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258" name="Google Shape;258;p36"/>
          <p:cNvSpPr/>
          <p:nvPr>
            <p:ph idx="6" type="pic"/>
          </p:nvPr>
        </p:nvSpPr>
        <p:spPr>
          <a:xfrm>
            <a:off x="411708" y="3388110"/>
            <a:ext cx="5334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59" name="Google Shape;259;p36"/>
          <p:cNvSpPr txBox="1"/>
          <p:nvPr>
            <p:ph idx="12" type="sldNum"/>
          </p:nvPr>
        </p:nvSpPr>
        <p:spPr>
          <a:xfrm>
            <a:off x="471591" y="4754880"/>
            <a:ext cx="226800" cy="27420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orient="horz" pos="5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Icon Content 3 rows">
  <p:cSld name="Title Icon Content 3 rows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/>
          <p:nvPr/>
        </p:nvSpPr>
        <p:spPr>
          <a:xfrm>
            <a:off x="0" y="0"/>
            <a:ext cx="9144000" cy="8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2" name="Google Shape;262;p37"/>
          <p:cNvSpPr txBox="1"/>
          <p:nvPr>
            <p:ph type="title"/>
          </p:nvPr>
        </p:nvSpPr>
        <p:spPr>
          <a:xfrm>
            <a:off x="411480" y="742950"/>
            <a:ext cx="8103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0"/>
              <a:buFont typeface="Twentieth Century"/>
              <a:buNone/>
              <a:defRPr b="0" sz="3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3" name="Google Shape;263;p37"/>
          <p:cNvSpPr txBox="1"/>
          <p:nvPr>
            <p:ph idx="1" type="body"/>
          </p:nvPr>
        </p:nvSpPr>
        <p:spPr>
          <a:xfrm>
            <a:off x="4171950" y="1817296"/>
            <a:ext cx="44262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264" name="Google Shape;264;p37"/>
          <p:cNvSpPr txBox="1"/>
          <p:nvPr>
            <p:ph idx="2" type="body"/>
          </p:nvPr>
        </p:nvSpPr>
        <p:spPr>
          <a:xfrm>
            <a:off x="1143000" y="2035248"/>
            <a:ext cx="28575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265" name="Google Shape;265;p37"/>
          <p:cNvSpPr/>
          <p:nvPr>
            <p:ph idx="3" type="pic"/>
          </p:nvPr>
        </p:nvSpPr>
        <p:spPr>
          <a:xfrm>
            <a:off x="411708" y="1923194"/>
            <a:ext cx="5334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66" name="Google Shape;266;p37"/>
          <p:cNvSpPr txBox="1"/>
          <p:nvPr>
            <p:ph idx="4" type="body"/>
          </p:nvPr>
        </p:nvSpPr>
        <p:spPr>
          <a:xfrm>
            <a:off x="4171950" y="2667297"/>
            <a:ext cx="44262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267" name="Google Shape;267;p37"/>
          <p:cNvSpPr txBox="1"/>
          <p:nvPr>
            <p:ph idx="5" type="body"/>
          </p:nvPr>
        </p:nvSpPr>
        <p:spPr>
          <a:xfrm>
            <a:off x="1143000" y="2885249"/>
            <a:ext cx="28575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5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268" name="Google Shape;268;p37"/>
          <p:cNvSpPr/>
          <p:nvPr>
            <p:ph idx="6" type="pic"/>
          </p:nvPr>
        </p:nvSpPr>
        <p:spPr>
          <a:xfrm>
            <a:off x="411708" y="2773195"/>
            <a:ext cx="5334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69" name="Google Shape;269;p37"/>
          <p:cNvSpPr txBox="1"/>
          <p:nvPr>
            <p:ph idx="12" type="sldNum"/>
          </p:nvPr>
        </p:nvSpPr>
        <p:spPr>
          <a:xfrm>
            <a:off x="471591" y="4754880"/>
            <a:ext cx="226800" cy="27420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7"/>
          <p:cNvSpPr txBox="1"/>
          <p:nvPr>
            <p:ph idx="7" type="body"/>
          </p:nvPr>
        </p:nvSpPr>
        <p:spPr>
          <a:xfrm>
            <a:off x="4171950" y="3517299"/>
            <a:ext cx="44262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271" name="Google Shape;271;p37"/>
          <p:cNvSpPr txBox="1"/>
          <p:nvPr>
            <p:ph idx="8" type="body"/>
          </p:nvPr>
        </p:nvSpPr>
        <p:spPr>
          <a:xfrm>
            <a:off x="1143000" y="3735251"/>
            <a:ext cx="28575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6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272" name="Google Shape;272;p37"/>
          <p:cNvSpPr/>
          <p:nvPr>
            <p:ph idx="9" type="pic"/>
          </p:nvPr>
        </p:nvSpPr>
        <p:spPr>
          <a:xfrm>
            <a:off x="411708" y="3623197"/>
            <a:ext cx="5334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orient="horz" pos="5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ide patch Title Only">
  <p:cSld name="Title Side patch Title Only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/>
          <p:nvPr/>
        </p:nvSpPr>
        <p:spPr>
          <a:xfrm>
            <a:off x="-1" y="0"/>
            <a:ext cx="6246965" cy="5143500"/>
          </a:xfrm>
          <a:custGeom>
            <a:rect b="b" l="l" r="r" t="t"/>
            <a:pathLst>
              <a:path extrusionOk="0" h="6858000" w="8329286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5" name="Google Shape;275;p38"/>
          <p:cNvSpPr/>
          <p:nvPr/>
        </p:nvSpPr>
        <p:spPr>
          <a:xfrm>
            <a:off x="0" y="0"/>
            <a:ext cx="9144000" cy="8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6" name="Google Shape;276;p38"/>
          <p:cNvSpPr txBox="1"/>
          <p:nvPr>
            <p:ph type="title"/>
          </p:nvPr>
        </p:nvSpPr>
        <p:spPr>
          <a:xfrm>
            <a:off x="411480" y="742950"/>
            <a:ext cx="8103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0"/>
              <a:buFont typeface="Twentieth Century"/>
              <a:buNone/>
              <a:defRPr b="0" sz="3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7" name="Google Shape;277;p38"/>
          <p:cNvSpPr txBox="1"/>
          <p:nvPr>
            <p:ph idx="12" type="sldNum"/>
          </p:nvPr>
        </p:nvSpPr>
        <p:spPr>
          <a:xfrm>
            <a:off x="471591" y="4754880"/>
            <a:ext cx="226800" cy="27420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38"/>
          <p:cNvSpPr/>
          <p:nvPr/>
        </p:nvSpPr>
        <p:spPr>
          <a:xfrm>
            <a:off x="0" y="0"/>
            <a:ext cx="6246965" cy="342900"/>
          </a:xfrm>
          <a:custGeom>
            <a:rect b="b" l="l" r="r" t="t"/>
            <a:pathLst>
              <a:path extrusionOk="0" h="457200" w="8329286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79" name="Google Shape;279;p38"/>
          <p:cNvCxnSpPr/>
          <p:nvPr/>
        </p:nvCxnSpPr>
        <p:spPr>
          <a:xfrm>
            <a:off x="1513573" y="3886200"/>
            <a:ext cx="516300" cy="0"/>
          </a:xfrm>
          <a:prstGeom prst="straightConnector1">
            <a:avLst/>
          </a:prstGeom>
          <a:noFill/>
          <a:ln cap="rnd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0" name="Google Shape;280;p38"/>
          <p:cNvCxnSpPr/>
          <p:nvPr/>
        </p:nvCxnSpPr>
        <p:spPr>
          <a:xfrm>
            <a:off x="4313922" y="3886200"/>
            <a:ext cx="516300" cy="0"/>
          </a:xfrm>
          <a:prstGeom prst="straightConnector1">
            <a:avLst/>
          </a:prstGeom>
          <a:noFill/>
          <a:ln cap="rnd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1" name="Google Shape;281;p38"/>
          <p:cNvCxnSpPr/>
          <p:nvPr/>
        </p:nvCxnSpPr>
        <p:spPr>
          <a:xfrm>
            <a:off x="7114272" y="3886200"/>
            <a:ext cx="516300" cy="0"/>
          </a:xfrm>
          <a:prstGeom prst="straightConnector1">
            <a:avLst/>
          </a:prstGeom>
          <a:noFill/>
          <a:ln cap="rnd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2" name="Google Shape;282;p38"/>
          <p:cNvSpPr/>
          <p:nvPr>
            <p:ph idx="2" type="pic"/>
          </p:nvPr>
        </p:nvSpPr>
        <p:spPr>
          <a:xfrm>
            <a:off x="400051" y="1543051"/>
            <a:ext cx="2743200" cy="2072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83" name="Google Shape;283;p38"/>
          <p:cNvSpPr/>
          <p:nvPr>
            <p:ph idx="3" type="pic"/>
          </p:nvPr>
        </p:nvSpPr>
        <p:spPr>
          <a:xfrm>
            <a:off x="3200400" y="1543051"/>
            <a:ext cx="2743200" cy="2072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84" name="Google Shape;284;p38"/>
          <p:cNvSpPr/>
          <p:nvPr>
            <p:ph idx="4" type="pic"/>
          </p:nvPr>
        </p:nvSpPr>
        <p:spPr>
          <a:xfrm>
            <a:off x="6000750" y="1543051"/>
            <a:ext cx="2743200" cy="2072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85" name="Google Shape;285;p38"/>
          <p:cNvSpPr txBox="1"/>
          <p:nvPr>
            <p:ph idx="1" type="body"/>
          </p:nvPr>
        </p:nvSpPr>
        <p:spPr>
          <a:xfrm>
            <a:off x="411480" y="4157244"/>
            <a:ext cx="2731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286" name="Google Shape;286;p38"/>
          <p:cNvSpPr txBox="1"/>
          <p:nvPr>
            <p:ph idx="5" type="body"/>
          </p:nvPr>
        </p:nvSpPr>
        <p:spPr>
          <a:xfrm>
            <a:off x="3200400" y="4157244"/>
            <a:ext cx="2731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287" name="Google Shape;287;p38"/>
          <p:cNvSpPr txBox="1"/>
          <p:nvPr>
            <p:ph idx="6" type="body"/>
          </p:nvPr>
        </p:nvSpPr>
        <p:spPr>
          <a:xfrm>
            <a:off x="6000750" y="4157244"/>
            <a:ext cx="2731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orient="horz" pos="5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">
  <p:cSld name="Team Slide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/>
          <p:nvPr/>
        </p:nvSpPr>
        <p:spPr>
          <a:xfrm>
            <a:off x="-1" y="0"/>
            <a:ext cx="6246965" cy="5143500"/>
          </a:xfrm>
          <a:custGeom>
            <a:rect b="b" l="l" r="r" t="t"/>
            <a:pathLst>
              <a:path extrusionOk="0" h="6858000" w="8329286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0" name="Google Shape;290;p39"/>
          <p:cNvSpPr/>
          <p:nvPr/>
        </p:nvSpPr>
        <p:spPr>
          <a:xfrm>
            <a:off x="0" y="0"/>
            <a:ext cx="9144000" cy="8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1" name="Google Shape;291;p39"/>
          <p:cNvSpPr txBox="1"/>
          <p:nvPr>
            <p:ph type="title"/>
          </p:nvPr>
        </p:nvSpPr>
        <p:spPr>
          <a:xfrm>
            <a:off x="411480" y="742950"/>
            <a:ext cx="8103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0"/>
              <a:buFont typeface="Twentieth Century"/>
              <a:buNone/>
              <a:defRPr b="0" sz="3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2" name="Google Shape;292;p39"/>
          <p:cNvSpPr txBox="1"/>
          <p:nvPr>
            <p:ph idx="12" type="sldNum"/>
          </p:nvPr>
        </p:nvSpPr>
        <p:spPr>
          <a:xfrm>
            <a:off x="471591" y="4754880"/>
            <a:ext cx="226800" cy="27420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39"/>
          <p:cNvSpPr/>
          <p:nvPr/>
        </p:nvSpPr>
        <p:spPr>
          <a:xfrm>
            <a:off x="0" y="0"/>
            <a:ext cx="6246965" cy="342900"/>
          </a:xfrm>
          <a:custGeom>
            <a:rect b="b" l="l" r="r" t="t"/>
            <a:pathLst>
              <a:path extrusionOk="0" h="457200" w="8329286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94" name="Google Shape;294;p39"/>
          <p:cNvCxnSpPr/>
          <p:nvPr/>
        </p:nvCxnSpPr>
        <p:spPr>
          <a:xfrm>
            <a:off x="1313548" y="3770744"/>
            <a:ext cx="516300" cy="0"/>
          </a:xfrm>
          <a:prstGeom prst="straightConnector1">
            <a:avLst/>
          </a:prstGeom>
          <a:noFill/>
          <a:ln cap="rnd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5" name="Google Shape;295;p39"/>
          <p:cNvSpPr/>
          <p:nvPr>
            <p:ph idx="2" type="pic"/>
          </p:nvPr>
        </p:nvSpPr>
        <p:spPr>
          <a:xfrm>
            <a:off x="542927" y="1543051"/>
            <a:ext cx="2057400" cy="2057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96" name="Google Shape;296;p39"/>
          <p:cNvSpPr txBox="1"/>
          <p:nvPr>
            <p:ph idx="1" type="body"/>
          </p:nvPr>
        </p:nvSpPr>
        <p:spPr>
          <a:xfrm>
            <a:off x="405766" y="3980668"/>
            <a:ext cx="23316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297" name="Google Shape;297;p39"/>
          <p:cNvSpPr txBox="1"/>
          <p:nvPr>
            <p:ph idx="3" type="body"/>
          </p:nvPr>
        </p:nvSpPr>
        <p:spPr>
          <a:xfrm>
            <a:off x="405766" y="4266419"/>
            <a:ext cx="23316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cxnSp>
        <p:nvCxnSpPr>
          <p:cNvPr id="298" name="Google Shape;298;p39"/>
          <p:cNvCxnSpPr/>
          <p:nvPr/>
        </p:nvCxnSpPr>
        <p:spPr>
          <a:xfrm flipH="1">
            <a:off x="2930922" y="2060303"/>
            <a:ext cx="1620000" cy="2127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9" name="Google Shape;299;p39"/>
          <p:cNvCxnSpPr/>
          <p:nvPr/>
        </p:nvCxnSpPr>
        <p:spPr>
          <a:xfrm rot="10800000">
            <a:off x="4152353" y="2712840"/>
            <a:ext cx="0" cy="8229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00" name="Google Shape;300;p39"/>
          <p:cNvGrpSpPr/>
          <p:nvPr/>
        </p:nvGrpSpPr>
        <p:grpSpPr>
          <a:xfrm>
            <a:off x="2929727" y="2065909"/>
            <a:ext cx="2441006" cy="2121450"/>
            <a:chOff x="4431264" y="2199060"/>
            <a:chExt cx="3363193" cy="2828600"/>
          </a:xfrm>
        </p:grpSpPr>
        <p:cxnSp>
          <p:nvCxnSpPr>
            <p:cNvPr id="301" name="Google Shape;301;p39"/>
            <p:cNvCxnSpPr/>
            <p:nvPr/>
          </p:nvCxnSpPr>
          <p:spPr>
            <a:xfrm rot="10800000">
              <a:off x="7227458" y="1632060"/>
              <a:ext cx="0" cy="113400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2" name="Google Shape;302;p39"/>
            <p:cNvCxnSpPr/>
            <p:nvPr/>
          </p:nvCxnSpPr>
          <p:spPr>
            <a:xfrm rot="10800000">
              <a:off x="4951014" y="4507909"/>
              <a:ext cx="0" cy="103950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03" name="Google Shape;303;p39"/>
          <p:cNvSpPr/>
          <p:nvPr>
            <p:ph idx="4" type="pic"/>
          </p:nvPr>
        </p:nvSpPr>
        <p:spPr>
          <a:xfrm>
            <a:off x="4070060" y="2747472"/>
            <a:ext cx="754500" cy="7545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04" name="Google Shape;304;p39"/>
          <p:cNvSpPr/>
          <p:nvPr>
            <p:ph idx="5" type="pic"/>
          </p:nvPr>
        </p:nvSpPr>
        <p:spPr>
          <a:xfrm>
            <a:off x="3306700" y="3817623"/>
            <a:ext cx="754500" cy="7545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05" name="Google Shape;305;p39"/>
          <p:cNvSpPr/>
          <p:nvPr>
            <p:ph idx="6" type="pic"/>
          </p:nvPr>
        </p:nvSpPr>
        <p:spPr>
          <a:xfrm>
            <a:off x="4844124" y="1667839"/>
            <a:ext cx="754500" cy="7545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cxnSp>
        <p:nvCxnSpPr>
          <p:cNvPr id="306" name="Google Shape;306;p39"/>
          <p:cNvCxnSpPr/>
          <p:nvPr/>
        </p:nvCxnSpPr>
        <p:spPr>
          <a:xfrm flipH="1">
            <a:off x="5277533" y="2060303"/>
            <a:ext cx="1620000" cy="2127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7" name="Google Shape;307;p39"/>
          <p:cNvCxnSpPr/>
          <p:nvPr/>
        </p:nvCxnSpPr>
        <p:spPr>
          <a:xfrm rot="10800000">
            <a:off x="6498964" y="2712840"/>
            <a:ext cx="0" cy="8229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08" name="Google Shape;308;p39"/>
          <p:cNvGrpSpPr/>
          <p:nvPr/>
        </p:nvGrpSpPr>
        <p:grpSpPr>
          <a:xfrm>
            <a:off x="5276338" y="2065909"/>
            <a:ext cx="2441006" cy="2121450"/>
            <a:chOff x="4431264" y="2199060"/>
            <a:chExt cx="3363193" cy="2828600"/>
          </a:xfrm>
        </p:grpSpPr>
        <p:cxnSp>
          <p:nvCxnSpPr>
            <p:cNvPr id="309" name="Google Shape;309;p39"/>
            <p:cNvCxnSpPr/>
            <p:nvPr/>
          </p:nvCxnSpPr>
          <p:spPr>
            <a:xfrm rot="10800000">
              <a:off x="7227458" y="1632060"/>
              <a:ext cx="0" cy="113400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0" name="Google Shape;310;p39"/>
            <p:cNvCxnSpPr/>
            <p:nvPr/>
          </p:nvCxnSpPr>
          <p:spPr>
            <a:xfrm rot="10800000">
              <a:off x="4951014" y="4507909"/>
              <a:ext cx="0" cy="103950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11" name="Google Shape;311;p39"/>
          <p:cNvSpPr/>
          <p:nvPr>
            <p:ph idx="7" type="pic"/>
          </p:nvPr>
        </p:nvSpPr>
        <p:spPr>
          <a:xfrm>
            <a:off x="6416671" y="2747472"/>
            <a:ext cx="754500" cy="7545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12" name="Google Shape;312;p39"/>
          <p:cNvSpPr/>
          <p:nvPr>
            <p:ph idx="8" type="pic"/>
          </p:nvPr>
        </p:nvSpPr>
        <p:spPr>
          <a:xfrm>
            <a:off x="5653310" y="3817623"/>
            <a:ext cx="754500" cy="7545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13" name="Google Shape;313;p39"/>
          <p:cNvSpPr/>
          <p:nvPr>
            <p:ph idx="9" type="pic"/>
          </p:nvPr>
        </p:nvSpPr>
        <p:spPr>
          <a:xfrm>
            <a:off x="7190735" y="1667839"/>
            <a:ext cx="754500" cy="7545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14" name="Google Shape;314;p39"/>
          <p:cNvSpPr txBox="1"/>
          <p:nvPr>
            <p:ph idx="13" type="body"/>
          </p:nvPr>
        </p:nvSpPr>
        <p:spPr>
          <a:xfrm>
            <a:off x="5696888" y="1982704"/>
            <a:ext cx="9840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sz="9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315" name="Google Shape;315;p39"/>
          <p:cNvSpPr txBox="1"/>
          <p:nvPr>
            <p:ph idx="14" type="body"/>
          </p:nvPr>
        </p:nvSpPr>
        <p:spPr>
          <a:xfrm>
            <a:off x="4918061" y="3062336"/>
            <a:ext cx="9840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sz="9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316" name="Google Shape;316;p39"/>
          <p:cNvSpPr txBox="1"/>
          <p:nvPr>
            <p:ph idx="15" type="body"/>
          </p:nvPr>
        </p:nvSpPr>
        <p:spPr>
          <a:xfrm>
            <a:off x="4173212" y="4132487"/>
            <a:ext cx="9840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sz="9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317" name="Google Shape;317;p39"/>
          <p:cNvSpPr txBox="1"/>
          <p:nvPr>
            <p:ph idx="16" type="body"/>
          </p:nvPr>
        </p:nvSpPr>
        <p:spPr>
          <a:xfrm>
            <a:off x="8045839" y="1982704"/>
            <a:ext cx="9840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sz="9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318" name="Google Shape;318;p39"/>
          <p:cNvSpPr txBox="1"/>
          <p:nvPr>
            <p:ph idx="17" type="body"/>
          </p:nvPr>
        </p:nvSpPr>
        <p:spPr>
          <a:xfrm>
            <a:off x="7267013" y="3062336"/>
            <a:ext cx="9840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sz="9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319" name="Google Shape;319;p39"/>
          <p:cNvSpPr txBox="1"/>
          <p:nvPr>
            <p:ph idx="18" type="body"/>
          </p:nvPr>
        </p:nvSpPr>
        <p:spPr>
          <a:xfrm>
            <a:off x="6522163" y="4132487"/>
            <a:ext cx="9840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sz="9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orient="horz" pos="5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_Org Chart">
  <p:cSld name="TITLE ONLY_Org Chart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/>
          <p:nvPr/>
        </p:nvSpPr>
        <p:spPr>
          <a:xfrm>
            <a:off x="0" y="0"/>
            <a:ext cx="9144000" cy="8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2" name="Google Shape;322;p40"/>
          <p:cNvSpPr txBox="1"/>
          <p:nvPr>
            <p:ph type="title"/>
          </p:nvPr>
        </p:nvSpPr>
        <p:spPr>
          <a:xfrm>
            <a:off x="411480" y="742950"/>
            <a:ext cx="8103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0"/>
              <a:buFont typeface="Twentieth Century"/>
              <a:buNone/>
              <a:defRPr b="0" sz="3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3" name="Google Shape;323;p40"/>
          <p:cNvSpPr txBox="1"/>
          <p:nvPr>
            <p:ph idx="12" type="sldNum"/>
          </p:nvPr>
        </p:nvSpPr>
        <p:spPr>
          <a:xfrm>
            <a:off x="471591" y="4754880"/>
            <a:ext cx="226800" cy="27420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40"/>
          <p:cNvSpPr/>
          <p:nvPr/>
        </p:nvSpPr>
        <p:spPr>
          <a:xfrm>
            <a:off x="0" y="0"/>
            <a:ext cx="6246965" cy="342900"/>
          </a:xfrm>
          <a:custGeom>
            <a:rect b="b" l="l" r="r" t="t"/>
            <a:pathLst>
              <a:path extrusionOk="0" h="457200" w="8329286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5" name="Google Shape;325;p40"/>
          <p:cNvSpPr/>
          <p:nvPr>
            <p:ph idx="2" type="pic"/>
          </p:nvPr>
        </p:nvSpPr>
        <p:spPr>
          <a:xfrm>
            <a:off x="2970048" y="1485900"/>
            <a:ext cx="1143000" cy="1143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26" name="Google Shape;326;p40"/>
          <p:cNvSpPr txBox="1"/>
          <p:nvPr>
            <p:ph idx="1" type="body"/>
          </p:nvPr>
        </p:nvSpPr>
        <p:spPr>
          <a:xfrm>
            <a:off x="4341648" y="1963852"/>
            <a:ext cx="23316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327" name="Google Shape;327;p40"/>
          <p:cNvSpPr txBox="1"/>
          <p:nvPr>
            <p:ph idx="3" type="body"/>
          </p:nvPr>
        </p:nvSpPr>
        <p:spPr>
          <a:xfrm>
            <a:off x="4341648" y="2249602"/>
            <a:ext cx="23316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sz="9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cxnSp>
        <p:nvCxnSpPr>
          <p:cNvPr id="328" name="Google Shape;328;p40"/>
          <p:cNvCxnSpPr/>
          <p:nvPr/>
        </p:nvCxnSpPr>
        <p:spPr>
          <a:xfrm rot="10800000">
            <a:off x="4609877" y="498861"/>
            <a:ext cx="0" cy="55551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9" name="Google Shape;329;p40"/>
          <p:cNvSpPr/>
          <p:nvPr>
            <p:ph idx="4" type="pic"/>
          </p:nvPr>
        </p:nvSpPr>
        <p:spPr>
          <a:xfrm>
            <a:off x="1358417" y="2899222"/>
            <a:ext cx="754500" cy="7545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30" name="Google Shape;330;p40"/>
          <p:cNvSpPr txBox="1"/>
          <p:nvPr>
            <p:ph idx="5" type="body"/>
          </p:nvPr>
        </p:nvSpPr>
        <p:spPr>
          <a:xfrm>
            <a:off x="1140371" y="3835789"/>
            <a:ext cx="11904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1" sz="9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331" name="Google Shape;331;p40"/>
          <p:cNvSpPr txBox="1"/>
          <p:nvPr>
            <p:ph idx="6" type="body"/>
          </p:nvPr>
        </p:nvSpPr>
        <p:spPr>
          <a:xfrm>
            <a:off x="1140371" y="4010099"/>
            <a:ext cx="11904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sz="9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332" name="Google Shape;332;p40"/>
          <p:cNvSpPr/>
          <p:nvPr>
            <p:ph idx="7" type="pic"/>
          </p:nvPr>
        </p:nvSpPr>
        <p:spPr>
          <a:xfrm>
            <a:off x="2730017" y="2899222"/>
            <a:ext cx="754500" cy="7545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33" name="Google Shape;333;p40"/>
          <p:cNvSpPr txBox="1"/>
          <p:nvPr>
            <p:ph idx="8" type="body"/>
          </p:nvPr>
        </p:nvSpPr>
        <p:spPr>
          <a:xfrm>
            <a:off x="2511971" y="3835789"/>
            <a:ext cx="11904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1" sz="9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334" name="Google Shape;334;p40"/>
          <p:cNvSpPr txBox="1"/>
          <p:nvPr>
            <p:ph idx="9" type="body"/>
          </p:nvPr>
        </p:nvSpPr>
        <p:spPr>
          <a:xfrm>
            <a:off x="2511971" y="4010099"/>
            <a:ext cx="11904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sz="9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335" name="Google Shape;335;p40"/>
          <p:cNvSpPr/>
          <p:nvPr>
            <p:ph idx="13" type="pic"/>
          </p:nvPr>
        </p:nvSpPr>
        <p:spPr>
          <a:xfrm>
            <a:off x="4087330" y="2899222"/>
            <a:ext cx="754500" cy="7545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36" name="Google Shape;336;p40"/>
          <p:cNvSpPr txBox="1"/>
          <p:nvPr>
            <p:ph idx="14" type="body"/>
          </p:nvPr>
        </p:nvSpPr>
        <p:spPr>
          <a:xfrm>
            <a:off x="3869283" y="3835789"/>
            <a:ext cx="11904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1" sz="9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337" name="Google Shape;337;p40"/>
          <p:cNvSpPr txBox="1"/>
          <p:nvPr>
            <p:ph idx="15" type="body"/>
          </p:nvPr>
        </p:nvSpPr>
        <p:spPr>
          <a:xfrm>
            <a:off x="3869283" y="4010099"/>
            <a:ext cx="11904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sz="9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338" name="Google Shape;338;p40"/>
          <p:cNvSpPr/>
          <p:nvPr>
            <p:ph idx="16" type="pic"/>
          </p:nvPr>
        </p:nvSpPr>
        <p:spPr>
          <a:xfrm>
            <a:off x="5444642" y="2899222"/>
            <a:ext cx="754500" cy="7545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39" name="Google Shape;339;p40"/>
          <p:cNvSpPr txBox="1"/>
          <p:nvPr>
            <p:ph idx="17" type="body"/>
          </p:nvPr>
        </p:nvSpPr>
        <p:spPr>
          <a:xfrm>
            <a:off x="5226595" y="3835789"/>
            <a:ext cx="11904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1" sz="9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340" name="Google Shape;340;p40"/>
          <p:cNvSpPr txBox="1"/>
          <p:nvPr>
            <p:ph idx="18" type="body"/>
          </p:nvPr>
        </p:nvSpPr>
        <p:spPr>
          <a:xfrm>
            <a:off x="5226595" y="4010099"/>
            <a:ext cx="11904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sz="9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341" name="Google Shape;341;p40"/>
          <p:cNvSpPr/>
          <p:nvPr>
            <p:ph idx="19" type="pic"/>
          </p:nvPr>
        </p:nvSpPr>
        <p:spPr>
          <a:xfrm>
            <a:off x="6799976" y="2899222"/>
            <a:ext cx="754500" cy="7545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42" name="Google Shape;342;p40"/>
          <p:cNvSpPr txBox="1"/>
          <p:nvPr>
            <p:ph idx="20" type="body"/>
          </p:nvPr>
        </p:nvSpPr>
        <p:spPr>
          <a:xfrm>
            <a:off x="6581929" y="3835789"/>
            <a:ext cx="11904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1" sz="9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343" name="Google Shape;343;p40"/>
          <p:cNvSpPr txBox="1"/>
          <p:nvPr>
            <p:ph idx="21" type="body"/>
          </p:nvPr>
        </p:nvSpPr>
        <p:spPr>
          <a:xfrm>
            <a:off x="6581929" y="4010099"/>
            <a:ext cx="11904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sz="9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orient="horz" pos="5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ide patch Icon Content 3 rows">
  <p:cSld name="Title Side patch Icon Content 3 row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-1" y="0"/>
            <a:ext cx="6246965" cy="5143500"/>
          </a:xfrm>
          <a:custGeom>
            <a:rect b="b" l="l" r="r" t="t"/>
            <a:pathLst>
              <a:path extrusionOk="0" h="6858000" w="8329286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9144000" cy="8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411480" y="742950"/>
            <a:ext cx="8103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0"/>
              <a:buFont typeface="Twentieth Century"/>
              <a:buNone/>
              <a:defRPr b="0" sz="3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363411" y="1526476"/>
            <a:ext cx="3234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68630" y="1710136"/>
            <a:ext cx="37032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35" name="Google Shape;35;p5"/>
          <p:cNvSpPr/>
          <p:nvPr>
            <p:ph idx="3" type="pic"/>
          </p:nvPr>
        </p:nvSpPr>
        <p:spPr>
          <a:xfrm>
            <a:off x="4317320" y="1451995"/>
            <a:ext cx="820500" cy="8349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4" type="body"/>
          </p:nvPr>
        </p:nvSpPr>
        <p:spPr>
          <a:xfrm>
            <a:off x="4553349" y="2682192"/>
            <a:ext cx="4044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5" type="body"/>
          </p:nvPr>
        </p:nvSpPr>
        <p:spPr>
          <a:xfrm>
            <a:off x="411480" y="2885249"/>
            <a:ext cx="30174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accent5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38" name="Google Shape;38;p5"/>
          <p:cNvSpPr/>
          <p:nvPr>
            <p:ph idx="6" type="pic"/>
          </p:nvPr>
        </p:nvSpPr>
        <p:spPr>
          <a:xfrm>
            <a:off x="3580881" y="2627108"/>
            <a:ext cx="820500" cy="8349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471591" y="4754880"/>
            <a:ext cx="226800" cy="27420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5"/>
          <p:cNvSpPr txBox="1"/>
          <p:nvPr>
            <p:ph idx="7" type="body"/>
          </p:nvPr>
        </p:nvSpPr>
        <p:spPr>
          <a:xfrm>
            <a:off x="3712274" y="3837908"/>
            <a:ext cx="488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8" type="body"/>
          </p:nvPr>
        </p:nvSpPr>
        <p:spPr>
          <a:xfrm>
            <a:off x="411481" y="4021567"/>
            <a:ext cx="22173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accent6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42" name="Google Shape;42;p5"/>
          <p:cNvSpPr/>
          <p:nvPr>
            <p:ph idx="9" type="pic"/>
          </p:nvPr>
        </p:nvSpPr>
        <p:spPr>
          <a:xfrm>
            <a:off x="2760294" y="3763426"/>
            <a:ext cx="820500" cy="8349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3" name="Google Shape;43;p5"/>
          <p:cNvSpPr/>
          <p:nvPr/>
        </p:nvSpPr>
        <p:spPr>
          <a:xfrm>
            <a:off x="0" y="0"/>
            <a:ext cx="6246965" cy="342900"/>
          </a:xfrm>
          <a:custGeom>
            <a:rect b="b" l="l" r="r" t="t"/>
            <a:pathLst>
              <a:path extrusionOk="0" h="457200" w="8329286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orient="horz" pos="5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_Org Chart 6">
  <p:cSld name="TITLE ONLY_Org Chart 6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1"/>
          <p:cNvSpPr/>
          <p:nvPr/>
        </p:nvSpPr>
        <p:spPr>
          <a:xfrm>
            <a:off x="0" y="0"/>
            <a:ext cx="9144000" cy="8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6" name="Google Shape;346;p41"/>
          <p:cNvSpPr txBox="1"/>
          <p:nvPr>
            <p:ph type="title"/>
          </p:nvPr>
        </p:nvSpPr>
        <p:spPr>
          <a:xfrm>
            <a:off x="411480" y="742950"/>
            <a:ext cx="8103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0"/>
              <a:buFont typeface="Twentieth Century"/>
              <a:buNone/>
              <a:defRPr b="0" sz="3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7" name="Google Shape;347;p41"/>
          <p:cNvSpPr txBox="1"/>
          <p:nvPr>
            <p:ph idx="12" type="sldNum"/>
          </p:nvPr>
        </p:nvSpPr>
        <p:spPr>
          <a:xfrm>
            <a:off x="471591" y="4754880"/>
            <a:ext cx="226800" cy="27420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41"/>
          <p:cNvSpPr/>
          <p:nvPr/>
        </p:nvSpPr>
        <p:spPr>
          <a:xfrm>
            <a:off x="0" y="0"/>
            <a:ext cx="6246965" cy="342900"/>
          </a:xfrm>
          <a:custGeom>
            <a:rect b="b" l="l" r="r" t="t"/>
            <a:pathLst>
              <a:path extrusionOk="0" h="457200" w="8329286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9" name="Google Shape;349;p41"/>
          <p:cNvSpPr/>
          <p:nvPr>
            <p:ph idx="2" type="pic"/>
          </p:nvPr>
        </p:nvSpPr>
        <p:spPr>
          <a:xfrm>
            <a:off x="2697481" y="1485900"/>
            <a:ext cx="1143000" cy="1143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50" name="Google Shape;350;p41"/>
          <p:cNvSpPr txBox="1"/>
          <p:nvPr>
            <p:ph idx="1" type="body"/>
          </p:nvPr>
        </p:nvSpPr>
        <p:spPr>
          <a:xfrm>
            <a:off x="4069081" y="1963852"/>
            <a:ext cx="23316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351" name="Google Shape;351;p41"/>
          <p:cNvSpPr txBox="1"/>
          <p:nvPr>
            <p:ph idx="3" type="body"/>
          </p:nvPr>
        </p:nvSpPr>
        <p:spPr>
          <a:xfrm>
            <a:off x="4069081" y="2249602"/>
            <a:ext cx="23316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sz="9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cxnSp>
        <p:nvCxnSpPr>
          <p:cNvPr id="352" name="Google Shape;352;p41"/>
          <p:cNvCxnSpPr/>
          <p:nvPr/>
        </p:nvCxnSpPr>
        <p:spPr>
          <a:xfrm rot="10800000">
            <a:off x="4623907" y="-84039"/>
            <a:ext cx="0" cy="67209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3" name="Google Shape;353;p41"/>
          <p:cNvSpPr/>
          <p:nvPr>
            <p:ph idx="4" type="pic"/>
          </p:nvPr>
        </p:nvSpPr>
        <p:spPr>
          <a:xfrm>
            <a:off x="789547" y="2899222"/>
            <a:ext cx="754500" cy="7545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54" name="Google Shape;354;p41"/>
          <p:cNvSpPr txBox="1"/>
          <p:nvPr>
            <p:ph idx="5" type="body"/>
          </p:nvPr>
        </p:nvSpPr>
        <p:spPr>
          <a:xfrm>
            <a:off x="571500" y="3835789"/>
            <a:ext cx="11904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1" sz="9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355" name="Google Shape;355;p41"/>
          <p:cNvSpPr txBox="1"/>
          <p:nvPr>
            <p:ph idx="6" type="body"/>
          </p:nvPr>
        </p:nvSpPr>
        <p:spPr>
          <a:xfrm>
            <a:off x="571500" y="4010099"/>
            <a:ext cx="11904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sz="9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356" name="Google Shape;356;p41"/>
          <p:cNvSpPr/>
          <p:nvPr>
            <p:ph idx="7" type="pic"/>
          </p:nvPr>
        </p:nvSpPr>
        <p:spPr>
          <a:xfrm>
            <a:off x="2161147" y="2899222"/>
            <a:ext cx="754500" cy="7545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57" name="Google Shape;357;p41"/>
          <p:cNvSpPr txBox="1"/>
          <p:nvPr>
            <p:ph idx="8" type="body"/>
          </p:nvPr>
        </p:nvSpPr>
        <p:spPr>
          <a:xfrm>
            <a:off x="1943100" y="3835789"/>
            <a:ext cx="11904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1" sz="9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358" name="Google Shape;358;p41"/>
          <p:cNvSpPr txBox="1"/>
          <p:nvPr>
            <p:ph idx="9" type="body"/>
          </p:nvPr>
        </p:nvSpPr>
        <p:spPr>
          <a:xfrm>
            <a:off x="1943100" y="4010099"/>
            <a:ext cx="11904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sz="9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359" name="Google Shape;359;p41"/>
          <p:cNvSpPr/>
          <p:nvPr>
            <p:ph idx="13" type="pic"/>
          </p:nvPr>
        </p:nvSpPr>
        <p:spPr>
          <a:xfrm>
            <a:off x="3518459" y="2899222"/>
            <a:ext cx="754500" cy="7545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60" name="Google Shape;360;p41"/>
          <p:cNvSpPr txBox="1"/>
          <p:nvPr>
            <p:ph idx="14" type="body"/>
          </p:nvPr>
        </p:nvSpPr>
        <p:spPr>
          <a:xfrm>
            <a:off x="3300413" y="3835789"/>
            <a:ext cx="11904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1" sz="9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361" name="Google Shape;361;p41"/>
          <p:cNvSpPr txBox="1"/>
          <p:nvPr>
            <p:ph idx="15" type="body"/>
          </p:nvPr>
        </p:nvSpPr>
        <p:spPr>
          <a:xfrm>
            <a:off x="3300413" y="4010099"/>
            <a:ext cx="11904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sz="9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362" name="Google Shape;362;p41"/>
          <p:cNvSpPr/>
          <p:nvPr>
            <p:ph idx="16" type="pic"/>
          </p:nvPr>
        </p:nvSpPr>
        <p:spPr>
          <a:xfrm>
            <a:off x="4875772" y="2899222"/>
            <a:ext cx="754500" cy="7545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63" name="Google Shape;363;p41"/>
          <p:cNvSpPr txBox="1"/>
          <p:nvPr>
            <p:ph idx="17" type="body"/>
          </p:nvPr>
        </p:nvSpPr>
        <p:spPr>
          <a:xfrm>
            <a:off x="4657725" y="3835789"/>
            <a:ext cx="11904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1" sz="9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364" name="Google Shape;364;p41"/>
          <p:cNvSpPr txBox="1"/>
          <p:nvPr>
            <p:ph idx="18" type="body"/>
          </p:nvPr>
        </p:nvSpPr>
        <p:spPr>
          <a:xfrm>
            <a:off x="4657725" y="4010099"/>
            <a:ext cx="11904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sz="9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365" name="Google Shape;365;p41"/>
          <p:cNvSpPr/>
          <p:nvPr>
            <p:ph idx="19" type="pic"/>
          </p:nvPr>
        </p:nvSpPr>
        <p:spPr>
          <a:xfrm>
            <a:off x="6231105" y="2899222"/>
            <a:ext cx="754500" cy="7545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66" name="Google Shape;366;p41"/>
          <p:cNvSpPr txBox="1"/>
          <p:nvPr>
            <p:ph idx="20" type="body"/>
          </p:nvPr>
        </p:nvSpPr>
        <p:spPr>
          <a:xfrm>
            <a:off x="6013058" y="3835789"/>
            <a:ext cx="11904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1" sz="9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367" name="Google Shape;367;p41"/>
          <p:cNvSpPr txBox="1"/>
          <p:nvPr>
            <p:ph idx="21" type="body"/>
          </p:nvPr>
        </p:nvSpPr>
        <p:spPr>
          <a:xfrm>
            <a:off x="6013058" y="4010099"/>
            <a:ext cx="11904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sz="9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368" name="Google Shape;368;p41"/>
          <p:cNvSpPr/>
          <p:nvPr>
            <p:ph idx="22" type="pic"/>
          </p:nvPr>
        </p:nvSpPr>
        <p:spPr>
          <a:xfrm>
            <a:off x="7586438" y="2899222"/>
            <a:ext cx="754500" cy="7545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69" name="Google Shape;369;p41"/>
          <p:cNvSpPr txBox="1"/>
          <p:nvPr>
            <p:ph idx="23" type="body"/>
          </p:nvPr>
        </p:nvSpPr>
        <p:spPr>
          <a:xfrm>
            <a:off x="7368391" y="3835789"/>
            <a:ext cx="11904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1" sz="9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370" name="Google Shape;370;p41"/>
          <p:cNvSpPr txBox="1"/>
          <p:nvPr>
            <p:ph idx="24" type="body"/>
          </p:nvPr>
        </p:nvSpPr>
        <p:spPr>
          <a:xfrm>
            <a:off x="7368391" y="4010099"/>
            <a:ext cx="11904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sz="9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orient="horz" pos="5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_Org Chart 12">
  <p:cSld name="TITLE ONLY_Org Chart 12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2"/>
          <p:cNvSpPr/>
          <p:nvPr/>
        </p:nvSpPr>
        <p:spPr>
          <a:xfrm>
            <a:off x="0" y="0"/>
            <a:ext cx="9144000" cy="8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3" name="Google Shape;373;p42"/>
          <p:cNvSpPr txBox="1"/>
          <p:nvPr>
            <p:ph type="title"/>
          </p:nvPr>
        </p:nvSpPr>
        <p:spPr>
          <a:xfrm>
            <a:off x="411480" y="742950"/>
            <a:ext cx="8103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0"/>
              <a:buFont typeface="Twentieth Century"/>
              <a:buNone/>
              <a:defRPr b="0" sz="3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4" name="Google Shape;374;p42"/>
          <p:cNvSpPr txBox="1"/>
          <p:nvPr>
            <p:ph idx="12" type="sldNum"/>
          </p:nvPr>
        </p:nvSpPr>
        <p:spPr>
          <a:xfrm>
            <a:off x="471591" y="4754880"/>
            <a:ext cx="226800" cy="27420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5" name="Google Shape;375;p42"/>
          <p:cNvSpPr/>
          <p:nvPr/>
        </p:nvSpPr>
        <p:spPr>
          <a:xfrm>
            <a:off x="0" y="0"/>
            <a:ext cx="6246965" cy="342900"/>
          </a:xfrm>
          <a:custGeom>
            <a:rect b="b" l="l" r="r" t="t"/>
            <a:pathLst>
              <a:path extrusionOk="0" h="457200" w="8329286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6" name="Google Shape;376;p42"/>
          <p:cNvSpPr/>
          <p:nvPr>
            <p:ph idx="2" type="pic"/>
          </p:nvPr>
        </p:nvSpPr>
        <p:spPr>
          <a:xfrm>
            <a:off x="3133571" y="1428750"/>
            <a:ext cx="941400" cy="941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77" name="Google Shape;377;p42"/>
          <p:cNvSpPr txBox="1"/>
          <p:nvPr>
            <p:ph idx="1" type="body"/>
          </p:nvPr>
        </p:nvSpPr>
        <p:spPr>
          <a:xfrm>
            <a:off x="4200852" y="1716248"/>
            <a:ext cx="23316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378" name="Google Shape;378;p42"/>
          <p:cNvSpPr txBox="1"/>
          <p:nvPr>
            <p:ph idx="3" type="body"/>
          </p:nvPr>
        </p:nvSpPr>
        <p:spPr>
          <a:xfrm>
            <a:off x="4200852" y="1924531"/>
            <a:ext cx="2331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sz="9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cxnSp>
        <p:nvCxnSpPr>
          <p:cNvPr id="379" name="Google Shape;379;p42"/>
          <p:cNvCxnSpPr/>
          <p:nvPr/>
        </p:nvCxnSpPr>
        <p:spPr>
          <a:xfrm rot="10800000">
            <a:off x="4623907" y="-502951"/>
            <a:ext cx="0" cy="67209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0" name="Google Shape;380;p42"/>
          <p:cNvSpPr/>
          <p:nvPr>
            <p:ph idx="4" type="pic"/>
          </p:nvPr>
        </p:nvSpPr>
        <p:spPr>
          <a:xfrm>
            <a:off x="823837" y="2514600"/>
            <a:ext cx="685800" cy="685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81" name="Google Shape;381;p42"/>
          <p:cNvSpPr txBox="1"/>
          <p:nvPr>
            <p:ph idx="5" type="body"/>
          </p:nvPr>
        </p:nvSpPr>
        <p:spPr>
          <a:xfrm>
            <a:off x="571500" y="3245535"/>
            <a:ext cx="11904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382" name="Google Shape;382;p42"/>
          <p:cNvSpPr txBox="1"/>
          <p:nvPr>
            <p:ph idx="6" type="body"/>
          </p:nvPr>
        </p:nvSpPr>
        <p:spPr>
          <a:xfrm>
            <a:off x="571500" y="3373044"/>
            <a:ext cx="11904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0" sz="8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383" name="Google Shape;383;p42"/>
          <p:cNvSpPr/>
          <p:nvPr>
            <p:ph idx="7" type="pic"/>
          </p:nvPr>
        </p:nvSpPr>
        <p:spPr>
          <a:xfrm>
            <a:off x="2195437" y="2514600"/>
            <a:ext cx="685800" cy="685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84" name="Google Shape;384;p42"/>
          <p:cNvSpPr txBox="1"/>
          <p:nvPr>
            <p:ph idx="8" type="body"/>
          </p:nvPr>
        </p:nvSpPr>
        <p:spPr>
          <a:xfrm>
            <a:off x="1943100" y="3245535"/>
            <a:ext cx="11904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385" name="Google Shape;385;p42"/>
          <p:cNvSpPr txBox="1"/>
          <p:nvPr>
            <p:ph idx="9" type="body"/>
          </p:nvPr>
        </p:nvSpPr>
        <p:spPr>
          <a:xfrm>
            <a:off x="1943100" y="3373044"/>
            <a:ext cx="11904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0" sz="8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386" name="Google Shape;386;p42"/>
          <p:cNvSpPr/>
          <p:nvPr>
            <p:ph idx="13" type="pic"/>
          </p:nvPr>
        </p:nvSpPr>
        <p:spPr>
          <a:xfrm>
            <a:off x="3552749" y="2514600"/>
            <a:ext cx="685800" cy="685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87" name="Google Shape;387;p42"/>
          <p:cNvSpPr txBox="1"/>
          <p:nvPr>
            <p:ph idx="14" type="body"/>
          </p:nvPr>
        </p:nvSpPr>
        <p:spPr>
          <a:xfrm>
            <a:off x="3300413" y="3245535"/>
            <a:ext cx="11904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388" name="Google Shape;388;p42"/>
          <p:cNvSpPr txBox="1"/>
          <p:nvPr>
            <p:ph idx="15" type="body"/>
          </p:nvPr>
        </p:nvSpPr>
        <p:spPr>
          <a:xfrm>
            <a:off x="3300413" y="3373044"/>
            <a:ext cx="11904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0" sz="8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389" name="Google Shape;389;p42"/>
          <p:cNvSpPr/>
          <p:nvPr>
            <p:ph idx="16" type="pic"/>
          </p:nvPr>
        </p:nvSpPr>
        <p:spPr>
          <a:xfrm>
            <a:off x="4910062" y="2514600"/>
            <a:ext cx="685800" cy="685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90" name="Google Shape;390;p42"/>
          <p:cNvSpPr txBox="1"/>
          <p:nvPr>
            <p:ph idx="17" type="body"/>
          </p:nvPr>
        </p:nvSpPr>
        <p:spPr>
          <a:xfrm>
            <a:off x="4657725" y="3245535"/>
            <a:ext cx="11904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391" name="Google Shape;391;p42"/>
          <p:cNvSpPr txBox="1"/>
          <p:nvPr>
            <p:ph idx="18" type="body"/>
          </p:nvPr>
        </p:nvSpPr>
        <p:spPr>
          <a:xfrm>
            <a:off x="4657725" y="3373044"/>
            <a:ext cx="11904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0" sz="8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392" name="Google Shape;392;p42"/>
          <p:cNvSpPr/>
          <p:nvPr>
            <p:ph idx="19" type="pic"/>
          </p:nvPr>
        </p:nvSpPr>
        <p:spPr>
          <a:xfrm>
            <a:off x="6265395" y="2514600"/>
            <a:ext cx="685800" cy="685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93" name="Google Shape;393;p42"/>
          <p:cNvSpPr txBox="1"/>
          <p:nvPr>
            <p:ph idx="20" type="body"/>
          </p:nvPr>
        </p:nvSpPr>
        <p:spPr>
          <a:xfrm>
            <a:off x="6013058" y="3245535"/>
            <a:ext cx="11904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394" name="Google Shape;394;p42"/>
          <p:cNvSpPr txBox="1"/>
          <p:nvPr>
            <p:ph idx="21" type="body"/>
          </p:nvPr>
        </p:nvSpPr>
        <p:spPr>
          <a:xfrm>
            <a:off x="6013058" y="3373044"/>
            <a:ext cx="11904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0" sz="8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395" name="Google Shape;395;p42"/>
          <p:cNvSpPr/>
          <p:nvPr>
            <p:ph idx="22" type="pic"/>
          </p:nvPr>
        </p:nvSpPr>
        <p:spPr>
          <a:xfrm>
            <a:off x="7620728" y="2514600"/>
            <a:ext cx="685800" cy="685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96" name="Google Shape;396;p42"/>
          <p:cNvSpPr txBox="1"/>
          <p:nvPr>
            <p:ph idx="23" type="body"/>
          </p:nvPr>
        </p:nvSpPr>
        <p:spPr>
          <a:xfrm>
            <a:off x="7368391" y="3245535"/>
            <a:ext cx="11904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397" name="Google Shape;397;p42"/>
          <p:cNvSpPr txBox="1"/>
          <p:nvPr>
            <p:ph idx="24" type="body"/>
          </p:nvPr>
        </p:nvSpPr>
        <p:spPr>
          <a:xfrm>
            <a:off x="7368391" y="3373044"/>
            <a:ext cx="11904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0" sz="8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cxnSp>
        <p:nvCxnSpPr>
          <p:cNvPr id="398" name="Google Shape;398;p42"/>
          <p:cNvCxnSpPr/>
          <p:nvPr/>
        </p:nvCxnSpPr>
        <p:spPr>
          <a:xfrm rot="10800000">
            <a:off x="4623820" y="1981881"/>
            <a:ext cx="0" cy="417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9" name="Google Shape;399;p42"/>
          <p:cNvSpPr/>
          <p:nvPr>
            <p:ph idx="25" type="pic"/>
          </p:nvPr>
        </p:nvSpPr>
        <p:spPr>
          <a:xfrm>
            <a:off x="2195437" y="3725482"/>
            <a:ext cx="685800" cy="685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00" name="Google Shape;400;p42"/>
          <p:cNvSpPr txBox="1"/>
          <p:nvPr>
            <p:ph idx="26" type="body"/>
          </p:nvPr>
        </p:nvSpPr>
        <p:spPr>
          <a:xfrm>
            <a:off x="1943100" y="4491292"/>
            <a:ext cx="11904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401" name="Google Shape;401;p42"/>
          <p:cNvSpPr txBox="1"/>
          <p:nvPr>
            <p:ph idx="27" type="body"/>
          </p:nvPr>
        </p:nvSpPr>
        <p:spPr>
          <a:xfrm>
            <a:off x="1943100" y="4618801"/>
            <a:ext cx="11904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0" sz="8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402" name="Google Shape;402;p42"/>
          <p:cNvSpPr/>
          <p:nvPr>
            <p:ph idx="28" type="pic"/>
          </p:nvPr>
        </p:nvSpPr>
        <p:spPr>
          <a:xfrm>
            <a:off x="3552749" y="3725482"/>
            <a:ext cx="685800" cy="685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03" name="Google Shape;403;p42"/>
          <p:cNvSpPr txBox="1"/>
          <p:nvPr>
            <p:ph idx="29" type="body"/>
          </p:nvPr>
        </p:nvSpPr>
        <p:spPr>
          <a:xfrm>
            <a:off x="3300413" y="4491292"/>
            <a:ext cx="11904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404" name="Google Shape;404;p42"/>
          <p:cNvSpPr txBox="1"/>
          <p:nvPr>
            <p:ph idx="30" type="body"/>
          </p:nvPr>
        </p:nvSpPr>
        <p:spPr>
          <a:xfrm>
            <a:off x="3300413" y="4618801"/>
            <a:ext cx="11904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0" sz="8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405" name="Google Shape;405;p42"/>
          <p:cNvSpPr/>
          <p:nvPr>
            <p:ph idx="31" type="pic"/>
          </p:nvPr>
        </p:nvSpPr>
        <p:spPr>
          <a:xfrm>
            <a:off x="4910062" y="3725482"/>
            <a:ext cx="685800" cy="685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06" name="Google Shape;406;p42"/>
          <p:cNvSpPr txBox="1"/>
          <p:nvPr>
            <p:ph idx="32" type="body"/>
          </p:nvPr>
        </p:nvSpPr>
        <p:spPr>
          <a:xfrm>
            <a:off x="4657725" y="4491292"/>
            <a:ext cx="11904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407" name="Google Shape;407;p42"/>
          <p:cNvSpPr txBox="1"/>
          <p:nvPr>
            <p:ph idx="33" type="body"/>
          </p:nvPr>
        </p:nvSpPr>
        <p:spPr>
          <a:xfrm>
            <a:off x="4657725" y="4618801"/>
            <a:ext cx="11904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0" sz="8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408" name="Google Shape;408;p42"/>
          <p:cNvSpPr/>
          <p:nvPr>
            <p:ph idx="34" type="pic"/>
          </p:nvPr>
        </p:nvSpPr>
        <p:spPr>
          <a:xfrm>
            <a:off x="6265395" y="3725482"/>
            <a:ext cx="685800" cy="685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09" name="Google Shape;409;p42"/>
          <p:cNvSpPr txBox="1"/>
          <p:nvPr>
            <p:ph idx="35" type="body"/>
          </p:nvPr>
        </p:nvSpPr>
        <p:spPr>
          <a:xfrm>
            <a:off x="6013058" y="4491292"/>
            <a:ext cx="11904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410" name="Google Shape;410;p42"/>
          <p:cNvSpPr txBox="1"/>
          <p:nvPr>
            <p:ph idx="36" type="body"/>
          </p:nvPr>
        </p:nvSpPr>
        <p:spPr>
          <a:xfrm>
            <a:off x="6013058" y="4618801"/>
            <a:ext cx="11904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0" sz="8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orient="horz" pos="5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ide patch Title Only">
  <p:cSld name="1_Title Side patch Title Only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3"/>
          <p:cNvSpPr/>
          <p:nvPr/>
        </p:nvSpPr>
        <p:spPr>
          <a:xfrm>
            <a:off x="-1" y="0"/>
            <a:ext cx="6246965" cy="5143500"/>
          </a:xfrm>
          <a:custGeom>
            <a:rect b="b" l="l" r="r" t="t"/>
            <a:pathLst>
              <a:path extrusionOk="0" h="6858000" w="8329286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13" name="Google Shape;413;p43"/>
          <p:cNvSpPr/>
          <p:nvPr/>
        </p:nvSpPr>
        <p:spPr>
          <a:xfrm>
            <a:off x="0" y="0"/>
            <a:ext cx="9144000" cy="8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14" name="Google Shape;414;p43"/>
          <p:cNvSpPr txBox="1"/>
          <p:nvPr>
            <p:ph type="title"/>
          </p:nvPr>
        </p:nvSpPr>
        <p:spPr>
          <a:xfrm>
            <a:off x="411480" y="742950"/>
            <a:ext cx="8103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0"/>
              <a:buFont typeface="Twentieth Century"/>
              <a:buNone/>
              <a:defRPr b="0" sz="3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5" name="Google Shape;415;p43"/>
          <p:cNvSpPr txBox="1"/>
          <p:nvPr>
            <p:ph idx="12" type="sldNum"/>
          </p:nvPr>
        </p:nvSpPr>
        <p:spPr>
          <a:xfrm>
            <a:off x="471591" y="4754880"/>
            <a:ext cx="226800" cy="27420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6" name="Google Shape;416;p43"/>
          <p:cNvSpPr/>
          <p:nvPr/>
        </p:nvSpPr>
        <p:spPr>
          <a:xfrm>
            <a:off x="0" y="0"/>
            <a:ext cx="6246965" cy="342900"/>
          </a:xfrm>
          <a:custGeom>
            <a:rect b="b" l="l" r="r" t="t"/>
            <a:pathLst>
              <a:path extrusionOk="0" h="457200" w="8329286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orient="horz" pos="5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Caption Content_Orange" showMasterSp="0">
  <p:cSld name="Image Caption Content_Orange">
    <p:bg>
      <p:bgPr>
        <a:solidFill>
          <a:schemeClr val="accent2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4"/>
          <p:cNvSpPr/>
          <p:nvPr>
            <p:ph idx="2" type="pic"/>
          </p:nvPr>
        </p:nvSpPr>
        <p:spPr>
          <a:xfrm>
            <a:off x="0" y="0"/>
            <a:ext cx="62469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19" name="Google Shape;419;p44"/>
          <p:cNvSpPr txBox="1"/>
          <p:nvPr>
            <p:ph idx="1" type="body"/>
          </p:nvPr>
        </p:nvSpPr>
        <p:spPr>
          <a:xfrm>
            <a:off x="742950" y="457200"/>
            <a:ext cx="3486000" cy="4686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556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420" name="Google Shape;420;p44"/>
          <p:cNvSpPr txBox="1"/>
          <p:nvPr>
            <p:ph type="ctrTitle"/>
          </p:nvPr>
        </p:nvSpPr>
        <p:spPr>
          <a:xfrm>
            <a:off x="942975" y="2971800"/>
            <a:ext cx="30861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0"/>
              <a:buFont typeface="Twentieth Century"/>
              <a:buNone/>
              <a:defRPr b="0"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1" name="Google Shape;421;p44"/>
          <p:cNvSpPr txBox="1"/>
          <p:nvPr>
            <p:ph idx="3" type="subTitle"/>
          </p:nvPr>
        </p:nvSpPr>
        <p:spPr>
          <a:xfrm>
            <a:off x="4543425" y="3086100"/>
            <a:ext cx="3657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22" name="Google Shape;422;p44"/>
          <p:cNvSpPr txBox="1"/>
          <p:nvPr>
            <p:ph idx="4" type="body"/>
          </p:nvPr>
        </p:nvSpPr>
        <p:spPr>
          <a:xfrm rot="-5400000">
            <a:off x="285818" y="3630000"/>
            <a:ext cx="914400" cy="169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423" name="Google Shape;423;p44"/>
          <p:cNvSpPr txBox="1"/>
          <p:nvPr>
            <p:ph idx="5" type="body"/>
          </p:nvPr>
        </p:nvSpPr>
        <p:spPr>
          <a:xfrm rot="-5400000">
            <a:off x="3771968" y="3630001"/>
            <a:ext cx="914400" cy="169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gue">
  <p:cSld name="Segue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5"/>
          <p:cNvSpPr/>
          <p:nvPr>
            <p:ph idx="1" type="body"/>
          </p:nvPr>
        </p:nvSpPr>
        <p:spPr>
          <a:xfrm>
            <a:off x="7578241" y="2690477"/>
            <a:ext cx="1565700" cy="2453100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426" name="Google Shape;426;p45"/>
          <p:cNvSpPr txBox="1"/>
          <p:nvPr>
            <p:ph idx="2" type="body"/>
          </p:nvPr>
        </p:nvSpPr>
        <p:spPr>
          <a:xfrm>
            <a:off x="214313" y="0"/>
            <a:ext cx="8715300" cy="494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556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427" name="Google Shape;427;p45"/>
          <p:cNvSpPr txBox="1"/>
          <p:nvPr>
            <p:ph type="title"/>
          </p:nvPr>
        </p:nvSpPr>
        <p:spPr>
          <a:xfrm>
            <a:off x="814388" y="2009394"/>
            <a:ext cx="74724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Twentieth Century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8" name="Google Shape;428;p45"/>
          <p:cNvSpPr txBox="1"/>
          <p:nvPr>
            <p:ph idx="3" type="body"/>
          </p:nvPr>
        </p:nvSpPr>
        <p:spPr>
          <a:xfrm>
            <a:off x="0" y="2009394"/>
            <a:ext cx="399900" cy="1124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556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gue">
  <p:cSld name="1_Segue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6"/>
          <p:cNvSpPr/>
          <p:nvPr>
            <p:ph idx="1" type="body"/>
          </p:nvPr>
        </p:nvSpPr>
        <p:spPr>
          <a:xfrm>
            <a:off x="7578241" y="2690477"/>
            <a:ext cx="1565700" cy="2453100"/>
          </a:xfrm>
          <a:prstGeom prst="triangle">
            <a:avLst>
              <a:gd fmla="val 100000" name="adj"/>
            </a:avLst>
          </a:prstGeom>
          <a:solidFill>
            <a:schemeClr val="dk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431" name="Google Shape;431;p46"/>
          <p:cNvSpPr txBox="1"/>
          <p:nvPr>
            <p:ph idx="2" type="body"/>
          </p:nvPr>
        </p:nvSpPr>
        <p:spPr>
          <a:xfrm>
            <a:off x="214313" y="0"/>
            <a:ext cx="8715300" cy="494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556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432" name="Google Shape;432;p46"/>
          <p:cNvSpPr txBox="1"/>
          <p:nvPr>
            <p:ph type="title"/>
          </p:nvPr>
        </p:nvSpPr>
        <p:spPr>
          <a:xfrm>
            <a:off x="814388" y="2009394"/>
            <a:ext cx="74724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Twentieth Century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3" name="Google Shape;433;p46"/>
          <p:cNvSpPr txBox="1"/>
          <p:nvPr>
            <p:ph idx="3" type="body"/>
          </p:nvPr>
        </p:nvSpPr>
        <p:spPr>
          <a:xfrm>
            <a:off x="0" y="2009394"/>
            <a:ext cx="399900" cy="11247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3556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egue">
  <p:cSld name="2_Segue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7"/>
          <p:cNvSpPr/>
          <p:nvPr>
            <p:ph idx="1" type="body"/>
          </p:nvPr>
        </p:nvSpPr>
        <p:spPr>
          <a:xfrm>
            <a:off x="7578241" y="2690477"/>
            <a:ext cx="1565700" cy="2453100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436" name="Google Shape;436;p47"/>
          <p:cNvSpPr txBox="1"/>
          <p:nvPr>
            <p:ph idx="2" type="body"/>
          </p:nvPr>
        </p:nvSpPr>
        <p:spPr>
          <a:xfrm>
            <a:off x="214313" y="0"/>
            <a:ext cx="8715300" cy="49434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3556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437" name="Google Shape;437;p47"/>
          <p:cNvSpPr txBox="1"/>
          <p:nvPr>
            <p:ph type="title"/>
          </p:nvPr>
        </p:nvSpPr>
        <p:spPr>
          <a:xfrm>
            <a:off x="814388" y="2009394"/>
            <a:ext cx="74724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Twentieth Century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8" name="Google Shape;438;p47"/>
          <p:cNvSpPr txBox="1"/>
          <p:nvPr>
            <p:ph idx="3" type="body"/>
          </p:nvPr>
        </p:nvSpPr>
        <p:spPr>
          <a:xfrm>
            <a:off x="0" y="2009394"/>
            <a:ext cx="399900" cy="1124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556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egue">
  <p:cSld name="3_Segue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41" name="Google Shape;441;p48"/>
          <p:cNvSpPr txBox="1"/>
          <p:nvPr>
            <p:ph idx="1" type="body"/>
          </p:nvPr>
        </p:nvSpPr>
        <p:spPr>
          <a:xfrm>
            <a:off x="0" y="0"/>
            <a:ext cx="9144000" cy="4292400"/>
          </a:xfrm>
          <a:prstGeom prst="rect">
            <a:avLst/>
          </a:prstGeom>
          <a:solidFill>
            <a:schemeClr val="accent2">
              <a:alpha val="83921"/>
            </a:schemeClr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442" name="Google Shape;442;p48"/>
          <p:cNvSpPr txBox="1"/>
          <p:nvPr>
            <p:ph idx="3" type="body"/>
          </p:nvPr>
        </p:nvSpPr>
        <p:spPr>
          <a:xfrm>
            <a:off x="400050" y="0"/>
            <a:ext cx="5086500" cy="4743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3556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443" name="Google Shape;443;p48"/>
          <p:cNvSpPr txBox="1"/>
          <p:nvPr>
            <p:ph type="title"/>
          </p:nvPr>
        </p:nvSpPr>
        <p:spPr>
          <a:xfrm>
            <a:off x="950119" y="1699437"/>
            <a:ext cx="39861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Twentieth Century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4" name="Google Shape;444;p48"/>
          <p:cNvSpPr txBox="1"/>
          <p:nvPr>
            <p:ph idx="12" type="sldNum"/>
          </p:nvPr>
        </p:nvSpPr>
        <p:spPr>
          <a:xfrm>
            <a:off x="471591" y="4754880"/>
            <a:ext cx="226800" cy="27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egue">
  <p:cSld name="4_Segue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9"/>
          <p:cNvSpPr/>
          <p:nvPr>
            <p:ph idx="2" type="pic"/>
          </p:nvPr>
        </p:nvSpPr>
        <p:spPr>
          <a:xfrm>
            <a:off x="0" y="4034218"/>
            <a:ext cx="91440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47" name="Google Shape;447;p49"/>
          <p:cNvSpPr txBox="1"/>
          <p:nvPr>
            <p:ph idx="1" type="body"/>
          </p:nvPr>
        </p:nvSpPr>
        <p:spPr>
          <a:xfrm>
            <a:off x="0" y="0"/>
            <a:ext cx="9144000" cy="4292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52400" rotWithShape="0" algn="tl" dir="2700000" dist="38100">
              <a:srgbClr val="000000">
                <a:alpha val="65882"/>
              </a:srgbClr>
            </a:outerShdw>
          </a:effectLst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448" name="Google Shape;448;p49"/>
          <p:cNvSpPr txBox="1"/>
          <p:nvPr>
            <p:ph type="title"/>
          </p:nvPr>
        </p:nvSpPr>
        <p:spPr>
          <a:xfrm>
            <a:off x="585787" y="742950"/>
            <a:ext cx="68580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Twentieth Century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9" name="Google Shape;449;p49"/>
          <p:cNvSpPr txBox="1"/>
          <p:nvPr>
            <p:ph idx="3" type="body"/>
          </p:nvPr>
        </p:nvSpPr>
        <p:spPr>
          <a:xfrm>
            <a:off x="0" y="475488"/>
            <a:ext cx="228600" cy="112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450" name="Google Shape;450;p49"/>
          <p:cNvSpPr txBox="1"/>
          <p:nvPr>
            <p:ph idx="12" type="sldNum"/>
          </p:nvPr>
        </p:nvSpPr>
        <p:spPr>
          <a:xfrm>
            <a:off x="471591" y="4754880"/>
            <a:ext cx="226800" cy="27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Segue">
  <p:cSld name="5_Segue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0"/>
          <p:cNvSpPr/>
          <p:nvPr>
            <p:ph idx="2" type="pic"/>
          </p:nvPr>
        </p:nvSpPr>
        <p:spPr>
          <a:xfrm>
            <a:off x="0" y="4034218"/>
            <a:ext cx="91440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53" name="Google Shape;453;p50"/>
          <p:cNvSpPr txBox="1"/>
          <p:nvPr>
            <p:ph idx="1" type="body"/>
          </p:nvPr>
        </p:nvSpPr>
        <p:spPr>
          <a:xfrm>
            <a:off x="0" y="0"/>
            <a:ext cx="9144000" cy="429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52400" rotWithShape="0" algn="tl" dir="2700000" dist="38100">
              <a:srgbClr val="000000">
                <a:alpha val="65882"/>
              </a:srgbClr>
            </a:outerShdw>
          </a:effectLst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454" name="Google Shape;454;p50"/>
          <p:cNvSpPr txBox="1"/>
          <p:nvPr>
            <p:ph type="title"/>
          </p:nvPr>
        </p:nvSpPr>
        <p:spPr>
          <a:xfrm>
            <a:off x="585787" y="742950"/>
            <a:ext cx="68580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Twentieth Century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5" name="Google Shape;455;p50"/>
          <p:cNvSpPr txBox="1"/>
          <p:nvPr>
            <p:ph idx="3" type="body"/>
          </p:nvPr>
        </p:nvSpPr>
        <p:spPr>
          <a:xfrm>
            <a:off x="0" y="475488"/>
            <a:ext cx="228600" cy="112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456" name="Google Shape;456;p50"/>
          <p:cNvSpPr txBox="1"/>
          <p:nvPr>
            <p:ph idx="12" type="sldNum"/>
          </p:nvPr>
        </p:nvSpPr>
        <p:spPr>
          <a:xfrm>
            <a:off x="471591" y="4754880"/>
            <a:ext cx="226800" cy="27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_Orange">
  <p:cSld name="TITLE ONLY_Orang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9144000" cy="8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" name="Google Shape;46;p6"/>
          <p:cNvSpPr txBox="1"/>
          <p:nvPr>
            <p:ph type="title"/>
          </p:nvPr>
        </p:nvSpPr>
        <p:spPr>
          <a:xfrm>
            <a:off x="411480" y="742950"/>
            <a:ext cx="8103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0"/>
              <a:buFont typeface="Twentieth Century"/>
              <a:buNone/>
              <a:defRPr b="0" sz="3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471591" y="4754880"/>
            <a:ext cx="226800" cy="27420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0" y="0"/>
            <a:ext cx="6246965" cy="342900"/>
          </a:xfrm>
          <a:custGeom>
            <a:rect b="b" l="l" r="r" t="t"/>
            <a:pathLst>
              <a:path extrusionOk="0" h="457200" w="8329286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orient="horz" pos="5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Segue">
  <p:cSld name="6_Segue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1"/>
          <p:cNvSpPr/>
          <p:nvPr>
            <p:ph idx="2" type="pic"/>
          </p:nvPr>
        </p:nvSpPr>
        <p:spPr>
          <a:xfrm>
            <a:off x="0" y="4034218"/>
            <a:ext cx="91440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59" name="Google Shape;459;p51"/>
          <p:cNvSpPr txBox="1"/>
          <p:nvPr>
            <p:ph idx="1" type="body"/>
          </p:nvPr>
        </p:nvSpPr>
        <p:spPr>
          <a:xfrm>
            <a:off x="0" y="0"/>
            <a:ext cx="9144000" cy="42924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152400" rotWithShape="0" algn="tl" dir="2700000" dist="38100">
              <a:srgbClr val="000000">
                <a:alpha val="65882"/>
              </a:srgbClr>
            </a:outerShdw>
          </a:effectLst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460" name="Google Shape;460;p51"/>
          <p:cNvSpPr txBox="1"/>
          <p:nvPr>
            <p:ph type="title"/>
          </p:nvPr>
        </p:nvSpPr>
        <p:spPr>
          <a:xfrm>
            <a:off x="585787" y="742950"/>
            <a:ext cx="68580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Twentieth Century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1" name="Google Shape;461;p51"/>
          <p:cNvSpPr txBox="1"/>
          <p:nvPr>
            <p:ph idx="3" type="body"/>
          </p:nvPr>
        </p:nvSpPr>
        <p:spPr>
          <a:xfrm>
            <a:off x="0" y="475488"/>
            <a:ext cx="228600" cy="112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462" name="Google Shape;462;p51"/>
          <p:cNvSpPr txBox="1"/>
          <p:nvPr>
            <p:ph idx="12" type="sldNum"/>
          </p:nvPr>
        </p:nvSpPr>
        <p:spPr>
          <a:xfrm>
            <a:off x="471591" y="4754880"/>
            <a:ext cx="226800" cy="27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Segue">
  <p:cSld name="7_Segue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2"/>
          <p:cNvSpPr/>
          <p:nvPr>
            <p:ph idx="2" type="pic"/>
          </p:nvPr>
        </p:nvSpPr>
        <p:spPr>
          <a:xfrm>
            <a:off x="0" y="4034218"/>
            <a:ext cx="91440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65" name="Google Shape;465;p52"/>
          <p:cNvSpPr txBox="1"/>
          <p:nvPr>
            <p:ph idx="1" type="body"/>
          </p:nvPr>
        </p:nvSpPr>
        <p:spPr>
          <a:xfrm>
            <a:off x="0" y="0"/>
            <a:ext cx="9144000" cy="4292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52400" rotWithShape="0" algn="tl" dir="2700000" dist="38100">
              <a:srgbClr val="000000">
                <a:alpha val="65882"/>
              </a:srgbClr>
            </a:outerShdw>
          </a:effectLst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466" name="Google Shape;466;p52"/>
          <p:cNvSpPr txBox="1"/>
          <p:nvPr>
            <p:ph type="title"/>
          </p:nvPr>
        </p:nvSpPr>
        <p:spPr>
          <a:xfrm>
            <a:off x="585787" y="742950"/>
            <a:ext cx="68580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Twentieth Century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7" name="Google Shape;467;p52"/>
          <p:cNvSpPr txBox="1"/>
          <p:nvPr>
            <p:ph idx="3" type="body"/>
          </p:nvPr>
        </p:nvSpPr>
        <p:spPr>
          <a:xfrm>
            <a:off x="0" y="475488"/>
            <a:ext cx="228600" cy="112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468" name="Google Shape;468;p52"/>
          <p:cNvSpPr txBox="1"/>
          <p:nvPr>
            <p:ph idx="12" type="sldNum"/>
          </p:nvPr>
        </p:nvSpPr>
        <p:spPr>
          <a:xfrm>
            <a:off x="471591" y="4754880"/>
            <a:ext cx="226800" cy="27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-Thank you 1" showMasterSp="0">
  <p:cSld name="Closing-Thank you 1">
    <p:bg>
      <p:bgPr>
        <a:solidFill>
          <a:srgbClr val="F2F2F2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3"/>
          <p:cNvSpPr txBox="1"/>
          <p:nvPr>
            <p:ph idx="1" type="body"/>
          </p:nvPr>
        </p:nvSpPr>
        <p:spPr>
          <a:xfrm>
            <a:off x="885824" y="342900"/>
            <a:ext cx="6096300" cy="468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471" name="Google Shape;471;p53"/>
          <p:cNvSpPr/>
          <p:nvPr/>
        </p:nvSpPr>
        <p:spPr>
          <a:xfrm rot="2228247">
            <a:off x="7096322" y="-691904"/>
            <a:ext cx="98514" cy="6528582"/>
          </a:xfrm>
          <a:custGeom>
            <a:rect b="b" l="l" r="r" t="t"/>
            <a:pathLst>
              <a:path extrusionOk="0" h="8710488" w="13143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72" name="Google Shape;472;p53"/>
          <p:cNvSpPr/>
          <p:nvPr/>
        </p:nvSpPr>
        <p:spPr>
          <a:xfrm rot="2228247">
            <a:off x="7004159" y="-703567"/>
            <a:ext cx="129183" cy="6551871"/>
          </a:xfrm>
          <a:custGeom>
            <a:rect b="b" l="l" r="r" t="t"/>
            <a:pathLst>
              <a:path extrusionOk="0" h="8741560" w="172357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73" name="Google Shape;473;p53"/>
          <p:cNvSpPr txBox="1"/>
          <p:nvPr>
            <p:ph idx="2" type="body"/>
          </p:nvPr>
        </p:nvSpPr>
        <p:spPr>
          <a:xfrm>
            <a:off x="742949" y="228600"/>
            <a:ext cx="6096300" cy="4686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474" name="Google Shape;474;p53"/>
          <p:cNvSpPr txBox="1"/>
          <p:nvPr>
            <p:ph type="ctrTitle"/>
          </p:nvPr>
        </p:nvSpPr>
        <p:spPr>
          <a:xfrm>
            <a:off x="1033601" y="914400"/>
            <a:ext cx="54243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E52"/>
              </a:buClr>
              <a:buSzPts val="3800"/>
              <a:buFont typeface="Twentieth Century"/>
              <a:buNone/>
              <a:defRPr sz="3800" cap="none">
                <a:solidFill>
                  <a:srgbClr val="2C2E5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5" name="Google Shape;475;p53"/>
          <p:cNvSpPr/>
          <p:nvPr/>
        </p:nvSpPr>
        <p:spPr>
          <a:xfrm flipH="1" rot="-5400000">
            <a:off x="1171500" y="-85648"/>
            <a:ext cx="228600" cy="39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76" name="Google Shape;476;p53"/>
          <p:cNvSpPr/>
          <p:nvPr>
            <p:ph idx="3" type="pic"/>
          </p:nvPr>
        </p:nvSpPr>
        <p:spPr>
          <a:xfrm>
            <a:off x="5260086" y="26220"/>
            <a:ext cx="3883800" cy="511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-Thank you 2" showMasterSp="0">
  <p:cSld name="Closing-Thank you 2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651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79" name="Google Shape;479;p54"/>
          <p:cNvSpPr/>
          <p:nvPr>
            <p:ph idx="1" type="body"/>
          </p:nvPr>
        </p:nvSpPr>
        <p:spPr>
          <a:xfrm>
            <a:off x="6055902" y="2343150"/>
            <a:ext cx="1565700" cy="2453100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480" name="Google Shape;480;p54"/>
          <p:cNvSpPr txBox="1"/>
          <p:nvPr>
            <p:ph idx="3" type="body"/>
          </p:nvPr>
        </p:nvSpPr>
        <p:spPr>
          <a:xfrm>
            <a:off x="1643063" y="457200"/>
            <a:ext cx="5857800" cy="4229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481" name="Google Shape;481;p54"/>
          <p:cNvSpPr txBox="1"/>
          <p:nvPr>
            <p:ph type="ctrTitle"/>
          </p:nvPr>
        </p:nvSpPr>
        <p:spPr>
          <a:xfrm>
            <a:off x="2372857" y="1428750"/>
            <a:ext cx="4398300" cy="17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wentieth Century"/>
              <a:buNone/>
              <a:defRPr sz="38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-Thank you 3" showMasterSp="0">
  <p:cSld name="Closing-Thank you 3">
    <p:bg>
      <p:bgPr>
        <a:solidFill>
          <a:srgbClr val="F2F2F2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84" name="Google Shape;484;p55"/>
          <p:cNvSpPr/>
          <p:nvPr>
            <p:ph idx="1" type="body"/>
          </p:nvPr>
        </p:nvSpPr>
        <p:spPr>
          <a:xfrm rot="10800000">
            <a:off x="1543156" y="349969"/>
            <a:ext cx="527400" cy="826500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485" name="Google Shape;485;p55"/>
          <p:cNvSpPr/>
          <p:nvPr>
            <p:ph idx="3" type="body"/>
          </p:nvPr>
        </p:nvSpPr>
        <p:spPr>
          <a:xfrm>
            <a:off x="6800850" y="3486150"/>
            <a:ext cx="857400" cy="1343100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486" name="Google Shape;486;p55"/>
          <p:cNvSpPr txBox="1"/>
          <p:nvPr>
            <p:ph idx="4" type="body"/>
          </p:nvPr>
        </p:nvSpPr>
        <p:spPr>
          <a:xfrm>
            <a:off x="1643063" y="457200"/>
            <a:ext cx="5857800" cy="4229100"/>
          </a:xfrm>
          <a:prstGeom prst="rect">
            <a:avLst/>
          </a:prstGeom>
          <a:solidFill>
            <a:srgbClr val="32345C">
              <a:alpha val="91764"/>
            </a:srgbClr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487" name="Google Shape;487;p55"/>
          <p:cNvSpPr txBox="1"/>
          <p:nvPr>
            <p:ph type="ctrTitle"/>
          </p:nvPr>
        </p:nvSpPr>
        <p:spPr>
          <a:xfrm>
            <a:off x="2372857" y="1428750"/>
            <a:ext cx="4398300" cy="17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wentieth Century"/>
              <a:buNone/>
              <a:defRPr sz="38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-Thank you 4" showMasterSp="0">
  <p:cSld name="Closing-Thank you 4">
    <p:bg>
      <p:bgPr>
        <a:solidFill>
          <a:srgbClr val="F2F2F2"/>
        </a:soli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6"/>
          <p:cNvSpPr txBox="1"/>
          <p:nvPr>
            <p:ph idx="1" type="body"/>
          </p:nvPr>
        </p:nvSpPr>
        <p:spPr>
          <a:xfrm flipH="1" rot="-2005752">
            <a:off x="438017" y="-106821"/>
            <a:ext cx="913767" cy="46329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490" name="Google Shape;490;p56"/>
          <p:cNvSpPr/>
          <p:nvPr>
            <p:ph idx="2" type="pic"/>
          </p:nvPr>
        </p:nvSpPr>
        <p:spPr>
          <a:xfrm>
            <a:off x="2343150" y="0"/>
            <a:ext cx="6800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1" name="Google Shape;491;p56"/>
          <p:cNvSpPr txBox="1"/>
          <p:nvPr>
            <p:ph idx="3" type="body"/>
          </p:nvPr>
        </p:nvSpPr>
        <p:spPr>
          <a:xfrm>
            <a:off x="400050" y="200025"/>
            <a:ext cx="3828900" cy="4743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556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492" name="Google Shape;492;p56"/>
          <p:cNvSpPr txBox="1"/>
          <p:nvPr>
            <p:ph type="ctrTitle"/>
          </p:nvPr>
        </p:nvSpPr>
        <p:spPr>
          <a:xfrm>
            <a:off x="700088" y="571500"/>
            <a:ext cx="32862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3" name="Google Shape;493;p56"/>
          <p:cNvSpPr/>
          <p:nvPr>
            <p:ph idx="4" type="body"/>
          </p:nvPr>
        </p:nvSpPr>
        <p:spPr>
          <a:xfrm flipH="1">
            <a:off x="235594" y="3714750"/>
            <a:ext cx="857400" cy="1343100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-Thank you 5" showMasterSp="0">
  <p:cSld name="Closing-Thank you 5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7"/>
          <p:cNvSpPr/>
          <p:nvPr>
            <p:ph idx="2" type="pic"/>
          </p:nvPr>
        </p:nvSpPr>
        <p:spPr>
          <a:xfrm>
            <a:off x="0" y="0"/>
            <a:ext cx="62469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6" name="Google Shape;496;p57"/>
          <p:cNvSpPr txBox="1"/>
          <p:nvPr>
            <p:ph idx="1" type="body"/>
          </p:nvPr>
        </p:nvSpPr>
        <p:spPr>
          <a:xfrm>
            <a:off x="742950" y="457200"/>
            <a:ext cx="3486000" cy="4229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556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497" name="Google Shape;497;p57"/>
          <p:cNvSpPr txBox="1"/>
          <p:nvPr>
            <p:ph type="ctrTitle"/>
          </p:nvPr>
        </p:nvSpPr>
        <p:spPr>
          <a:xfrm>
            <a:off x="942975" y="1085850"/>
            <a:ext cx="30861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8" name="Google Shape;498;p57"/>
          <p:cNvSpPr txBox="1"/>
          <p:nvPr>
            <p:ph idx="3" type="body"/>
          </p:nvPr>
        </p:nvSpPr>
        <p:spPr>
          <a:xfrm>
            <a:off x="2028825" y="307181"/>
            <a:ext cx="914400" cy="30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499" name="Google Shape;499;p57"/>
          <p:cNvSpPr txBox="1"/>
          <p:nvPr>
            <p:ph idx="4" type="body"/>
          </p:nvPr>
        </p:nvSpPr>
        <p:spPr>
          <a:xfrm>
            <a:off x="2028825" y="4557713"/>
            <a:ext cx="914400" cy="30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2" name="Google Shape;502;p5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3" name="Google Shape;503;p5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5" name="Google Shape;505;p5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6" name="Google Shape;506;p5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07" name="Google Shape;507;p5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Caption Content_Blue" showMasterSp="0">
  <p:cSld name="Image Caption Content_Blue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>
            <p:ph idx="2" type="pic"/>
          </p:nvPr>
        </p:nvSpPr>
        <p:spPr>
          <a:xfrm>
            <a:off x="0" y="0"/>
            <a:ext cx="62469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42950" y="457200"/>
            <a:ext cx="3486000" cy="4686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556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type="ctrTitle"/>
          </p:nvPr>
        </p:nvSpPr>
        <p:spPr>
          <a:xfrm>
            <a:off x="942975" y="2971800"/>
            <a:ext cx="30861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0"/>
              <a:buFont typeface="Twentieth Century"/>
              <a:buNone/>
              <a:defRPr b="0"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subTitle"/>
          </p:nvPr>
        </p:nvSpPr>
        <p:spPr>
          <a:xfrm>
            <a:off x="4543425" y="3086100"/>
            <a:ext cx="3657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 rot="-5400000">
            <a:off x="285818" y="3630000"/>
            <a:ext cx="914400" cy="169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5" type="body"/>
          </p:nvPr>
        </p:nvSpPr>
        <p:spPr>
          <a:xfrm rot="-5400000">
            <a:off x="3771968" y="3630001"/>
            <a:ext cx="914400" cy="169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_Blue_Triangle patch BG">
  <p:cSld name="TITLE ONLY_Blue_Triangle patch BG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2381969" y="0"/>
            <a:ext cx="6762032" cy="5143500"/>
          </a:xfrm>
          <a:custGeom>
            <a:rect b="b" l="l" r="r" t="t"/>
            <a:pathLst>
              <a:path extrusionOk="0" h="6858000" w="9016043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0" y="0"/>
            <a:ext cx="9144000" cy="8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9" name="Google Shape;59;p8"/>
          <p:cNvSpPr txBox="1"/>
          <p:nvPr>
            <p:ph type="title"/>
          </p:nvPr>
        </p:nvSpPr>
        <p:spPr>
          <a:xfrm>
            <a:off x="411480" y="742950"/>
            <a:ext cx="8103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0"/>
              <a:buFont typeface="Twentieth Century"/>
              <a:buNone/>
              <a:defRPr b="0" sz="3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471591" y="4754880"/>
            <a:ext cx="226800" cy="27420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0"/>
            <a:ext cx="6246965" cy="342900"/>
          </a:xfrm>
          <a:custGeom>
            <a:rect b="b" l="l" r="r" t="t"/>
            <a:pathLst>
              <a:path extrusionOk="0" h="457200" w="8329286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orient="horz" pos="5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_DeepYellow">
  <p:cSld name="Title Slide_DeepYellow">
    <p:bg>
      <p:bgPr>
        <a:solidFill>
          <a:srgbClr val="F2F2F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idx="1" type="body"/>
          </p:nvPr>
        </p:nvSpPr>
        <p:spPr>
          <a:xfrm>
            <a:off x="885824" y="342900"/>
            <a:ext cx="6096300" cy="468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64" name="Google Shape;64;p9"/>
          <p:cNvSpPr/>
          <p:nvPr/>
        </p:nvSpPr>
        <p:spPr>
          <a:xfrm rot="2228247">
            <a:off x="7096322" y="-691904"/>
            <a:ext cx="98514" cy="6528582"/>
          </a:xfrm>
          <a:custGeom>
            <a:rect b="b" l="l" r="r" t="t"/>
            <a:pathLst>
              <a:path extrusionOk="0" h="8710488" w="13143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5" name="Google Shape;65;p9"/>
          <p:cNvSpPr/>
          <p:nvPr/>
        </p:nvSpPr>
        <p:spPr>
          <a:xfrm rot="2228247">
            <a:off x="7004159" y="-703567"/>
            <a:ext cx="129183" cy="6551871"/>
          </a:xfrm>
          <a:custGeom>
            <a:rect b="b" l="l" r="r" t="t"/>
            <a:pathLst>
              <a:path extrusionOk="0" h="8741560" w="172357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742949" y="228600"/>
            <a:ext cx="6096300" cy="4686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type="ctrTitle"/>
          </p:nvPr>
        </p:nvSpPr>
        <p:spPr>
          <a:xfrm>
            <a:off x="1033601" y="914399"/>
            <a:ext cx="5424300" cy="20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E52"/>
              </a:buClr>
              <a:buSzPts val="3800"/>
              <a:buFont typeface="Twentieth Century"/>
              <a:buNone/>
              <a:defRPr sz="3800" cap="none">
                <a:solidFill>
                  <a:srgbClr val="2C2E5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3" type="subTitle"/>
          </p:nvPr>
        </p:nvSpPr>
        <p:spPr>
          <a:xfrm>
            <a:off x="1033600" y="3051809"/>
            <a:ext cx="37671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9" name="Google Shape;69;p9"/>
          <p:cNvSpPr/>
          <p:nvPr/>
        </p:nvSpPr>
        <p:spPr>
          <a:xfrm flipH="1" rot="-5400000">
            <a:off x="1171500" y="-85648"/>
            <a:ext cx="228600" cy="399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0" name="Google Shape;70;p9"/>
          <p:cNvSpPr/>
          <p:nvPr>
            <p:ph idx="4" type="pic"/>
          </p:nvPr>
        </p:nvSpPr>
        <p:spPr>
          <a:xfrm>
            <a:off x="5260086" y="26220"/>
            <a:ext cx="3883800" cy="511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_DeepYellow" showMasterSp="0">
  <p:cSld name="1_Title Slide_DeepYellow">
    <p:bg>
      <p:bgPr>
        <a:solidFill>
          <a:srgbClr val="F2F2F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885824" y="342900"/>
            <a:ext cx="6096300" cy="468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73" name="Google Shape;73;p10"/>
          <p:cNvSpPr/>
          <p:nvPr/>
        </p:nvSpPr>
        <p:spPr>
          <a:xfrm rot="2228247">
            <a:off x="7096322" y="-691904"/>
            <a:ext cx="98514" cy="6528582"/>
          </a:xfrm>
          <a:custGeom>
            <a:rect b="b" l="l" r="r" t="t"/>
            <a:pathLst>
              <a:path extrusionOk="0" h="8710488" w="13143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4" name="Google Shape;74;p10"/>
          <p:cNvSpPr/>
          <p:nvPr/>
        </p:nvSpPr>
        <p:spPr>
          <a:xfrm rot="2228247">
            <a:off x="7004159" y="-703567"/>
            <a:ext cx="129183" cy="6551871"/>
          </a:xfrm>
          <a:custGeom>
            <a:rect b="b" l="l" r="r" t="t"/>
            <a:pathLst>
              <a:path extrusionOk="0" h="8741560" w="172357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5" name="Google Shape;75;p10"/>
          <p:cNvSpPr txBox="1"/>
          <p:nvPr>
            <p:ph idx="2" type="body"/>
          </p:nvPr>
        </p:nvSpPr>
        <p:spPr>
          <a:xfrm>
            <a:off x="742949" y="228600"/>
            <a:ext cx="6096300" cy="4686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type="ctrTitle"/>
          </p:nvPr>
        </p:nvSpPr>
        <p:spPr>
          <a:xfrm>
            <a:off x="1033601" y="914399"/>
            <a:ext cx="5424300" cy="20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E52"/>
              </a:buClr>
              <a:buSzPts val="3800"/>
              <a:buFont typeface="Twentieth Century"/>
              <a:buNone/>
              <a:defRPr sz="3800" cap="none">
                <a:solidFill>
                  <a:srgbClr val="2C2E5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3" type="subTitle"/>
          </p:nvPr>
        </p:nvSpPr>
        <p:spPr>
          <a:xfrm>
            <a:off x="1033600" y="3051809"/>
            <a:ext cx="37671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8" name="Google Shape;78;p10"/>
          <p:cNvSpPr/>
          <p:nvPr/>
        </p:nvSpPr>
        <p:spPr>
          <a:xfrm flipH="1" rot="-5400000">
            <a:off x="1171500" y="-85648"/>
            <a:ext cx="228600" cy="39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9" name="Google Shape;79;p10"/>
          <p:cNvSpPr/>
          <p:nvPr>
            <p:ph idx="4" type="pic"/>
          </p:nvPr>
        </p:nvSpPr>
        <p:spPr>
          <a:xfrm>
            <a:off x="5260086" y="26220"/>
            <a:ext cx="3883800" cy="511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58" Type="http://schemas.openxmlformats.org/officeDocument/2006/relationships/theme" Target="../theme/theme2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1480" y="411480"/>
            <a:ext cx="83295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Twentieth Century"/>
              <a:buNone/>
              <a:defRPr b="0" i="0" sz="32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1480" y="1577340"/>
            <a:ext cx="8329500" cy="3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52">
          <p15:clr>
            <a:srgbClr val="F26B43"/>
          </p15:clr>
        </p15:guide>
        <p15:guide id="4" orient="horz" pos="252">
          <p15:clr>
            <a:srgbClr val="F26B43"/>
          </p15:clr>
        </p15:guide>
        <p15:guide id="5" pos="5508">
          <p15:clr>
            <a:srgbClr val="F26B43"/>
          </p15:clr>
        </p15:guide>
        <p15:guide id="6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5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813" l="0" r="0" t="7813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651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514" name="Google Shape;514;p59"/>
          <p:cNvSpPr/>
          <p:nvPr>
            <p:ph idx="1" type="body"/>
          </p:nvPr>
        </p:nvSpPr>
        <p:spPr>
          <a:xfrm>
            <a:off x="6055902" y="2343150"/>
            <a:ext cx="1565700" cy="2453100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sp>
        <p:nvSpPr>
          <p:cNvPr id="515" name="Google Shape;515;p59"/>
          <p:cNvSpPr txBox="1"/>
          <p:nvPr>
            <p:ph idx="3" type="body"/>
          </p:nvPr>
        </p:nvSpPr>
        <p:spPr>
          <a:xfrm>
            <a:off x="1643063" y="457200"/>
            <a:ext cx="5857800" cy="4229100"/>
          </a:xfrm>
          <a:prstGeom prst="rect">
            <a:avLst/>
          </a:prstGeom>
          <a:solidFill>
            <a:srgbClr val="073763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>
                <a:solidFill>
                  <a:srgbClr val="FFFFFF"/>
                </a:solidFill>
              </a:rPr>
              <a:t>October 21, 2020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6" name="Google Shape;516;p59"/>
          <p:cNvSpPr txBox="1"/>
          <p:nvPr>
            <p:ph type="ctrTitle"/>
          </p:nvPr>
        </p:nvSpPr>
        <p:spPr>
          <a:xfrm>
            <a:off x="2372857" y="1428750"/>
            <a:ext cx="4398300" cy="17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Twentieth Century"/>
              <a:buNone/>
            </a:pPr>
            <a:r>
              <a:rPr b="1" lang="en" sz="3400"/>
              <a:t>ONLINE TICKET BOOKING SYSTEM</a:t>
            </a:r>
            <a:endParaRPr b="1" sz="3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Twentieth Century"/>
              <a:buNone/>
            </a:pPr>
            <a:r>
              <a:rPr b="1" lang="en" sz="3400"/>
              <a:t>(Phase 2)</a:t>
            </a:r>
            <a:endParaRPr b="1" sz="3400"/>
          </a:p>
        </p:txBody>
      </p:sp>
      <p:sp>
        <p:nvSpPr>
          <p:cNvPr id="517" name="Google Shape;517;p59"/>
          <p:cNvSpPr txBox="1"/>
          <p:nvPr>
            <p:ph idx="4" type="subTitle"/>
          </p:nvPr>
        </p:nvSpPr>
        <p:spPr>
          <a:xfrm>
            <a:off x="3034448" y="3135190"/>
            <a:ext cx="32418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By Team 3: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</a:pPr>
            <a:r>
              <a:rPr lang="en" sz="1500"/>
              <a:t>Rudy Bi</a:t>
            </a:r>
            <a:endParaRPr sz="1500"/>
          </a:p>
          <a:p>
            <a:pPr indent="0" lvl="0" marL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</a:pPr>
            <a:r>
              <a:rPr lang="en" sz="1500"/>
              <a:t>Cinthia De La Cruz</a:t>
            </a:r>
            <a:endParaRPr sz="1500"/>
          </a:p>
          <a:p>
            <a:pPr indent="0" lvl="0" marL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500"/>
              <a:t>Mamadou Diallo</a:t>
            </a:r>
            <a:endParaRPr sz="1500"/>
          </a:p>
          <a:p>
            <a:pPr indent="0" lvl="0" marL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500"/>
              <a:t>Jackson Gable</a:t>
            </a:r>
            <a:endParaRPr sz="1500"/>
          </a:p>
          <a:p>
            <a:pPr indent="0" lvl="0" marL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</a:pPr>
            <a:r>
              <a:rPr lang="en" sz="1500"/>
              <a:t>Daphne Gao</a:t>
            </a:r>
            <a:endParaRPr sz="1500"/>
          </a:p>
          <a:p>
            <a:pPr indent="0" lvl="0" marL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68"/>
          <p:cNvSpPr/>
          <p:nvPr>
            <p:ph idx="1" type="body"/>
          </p:nvPr>
        </p:nvSpPr>
        <p:spPr>
          <a:xfrm>
            <a:off x="6055902" y="2343150"/>
            <a:ext cx="1565700" cy="2453100"/>
          </a:xfrm>
          <a:prstGeom prst="triangle">
            <a:avLst>
              <a:gd fmla="val 50000" name="adj"/>
            </a:avLst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68"/>
          <p:cNvSpPr txBox="1"/>
          <p:nvPr>
            <p:ph idx="3" type="body"/>
          </p:nvPr>
        </p:nvSpPr>
        <p:spPr>
          <a:xfrm>
            <a:off x="1643063" y="457200"/>
            <a:ext cx="5857800" cy="42291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594" name="Google Shape;59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300" y="-95450"/>
            <a:ext cx="5805573" cy="5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9"/>
          <p:cNvSpPr/>
          <p:nvPr>
            <p:ph idx="1" type="body"/>
          </p:nvPr>
        </p:nvSpPr>
        <p:spPr>
          <a:xfrm>
            <a:off x="7578241" y="2690477"/>
            <a:ext cx="1565700" cy="2453100"/>
          </a:xfrm>
          <a:prstGeom prst="triangle">
            <a:avLst>
              <a:gd fmla="val 50000" name="adj"/>
            </a:avLst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69"/>
          <p:cNvSpPr txBox="1"/>
          <p:nvPr>
            <p:ph idx="2" type="body"/>
          </p:nvPr>
        </p:nvSpPr>
        <p:spPr>
          <a:xfrm>
            <a:off x="214313" y="0"/>
            <a:ext cx="8715300" cy="4943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69"/>
          <p:cNvSpPr txBox="1"/>
          <p:nvPr>
            <p:ph type="title"/>
          </p:nvPr>
        </p:nvSpPr>
        <p:spPr>
          <a:xfrm>
            <a:off x="814388" y="2009394"/>
            <a:ext cx="7472400" cy="112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#1 Backlog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0"/>
          <p:cNvSpPr/>
          <p:nvPr>
            <p:ph idx="2" type="pic"/>
          </p:nvPr>
        </p:nvSpPr>
        <p:spPr>
          <a:xfrm>
            <a:off x="0" y="84732"/>
            <a:ext cx="9144000" cy="5058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07" name="Google Shape;607;p70"/>
          <p:cNvSpPr txBox="1"/>
          <p:nvPr>
            <p:ph type="title"/>
          </p:nvPr>
        </p:nvSpPr>
        <p:spPr>
          <a:xfrm>
            <a:off x="411480" y="411480"/>
            <a:ext cx="8329500" cy="388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Splash Page</a:t>
            </a:r>
            <a:endParaRPr/>
          </a:p>
        </p:txBody>
      </p:sp>
      <p:graphicFrame>
        <p:nvGraphicFramePr>
          <p:cNvPr id="608" name="Google Shape;608;p70"/>
          <p:cNvGraphicFramePr/>
          <p:nvPr/>
        </p:nvGraphicFramePr>
        <p:xfrm>
          <a:off x="465900" y="8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{1533075C-F0DE-4684-8EA5-7FDBEAAEBF3E}</a:tableStyleId>
              </a:tblPr>
              <a:tblGrid>
                <a:gridCol w="965700"/>
                <a:gridCol w="965700"/>
                <a:gridCol w="965700"/>
                <a:gridCol w="965700"/>
                <a:gridCol w="965700"/>
                <a:gridCol w="965700"/>
                <a:gridCol w="965700"/>
                <a:gridCol w="965700"/>
              </a:tblGrid>
              <a:tr h="30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Product Backlog ID</a:t>
                      </a:r>
                      <a:endParaRPr b="1" sz="9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Product Backlog Item</a:t>
                      </a:r>
                      <a:endParaRPr b="1" sz="9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</a:t>
                      </a:r>
                      <a:endParaRPr b="1" sz="9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Task</a:t>
                      </a:r>
                      <a:endParaRPr b="1" sz="9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Task Owner</a:t>
                      </a:r>
                      <a:endParaRPr b="1" sz="9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Estimate (Days) </a:t>
                      </a:r>
                      <a:endParaRPr b="1" sz="9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 (Days)</a:t>
                      </a:r>
                      <a:endParaRPr b="1" sz="9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 b="1" sz="9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140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1-01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splash page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an end-user, I want to be introduced with a sleek, welcoming homepage, so that I can recognize the company’s brand while having a streamlined experience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 business logic 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Rudy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 Do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 UI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Rudy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 Do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30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Develop back-end 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Rudy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 Do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Develop front-end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Mamadou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 Do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30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Execute unit tests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Rudy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 Do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Execute integration tests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Mamadou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 Do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30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documentation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Mamadou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 Do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1"/>
          <p:cNvSpPr/>
          <p:nvPr>
            <p:ph idx="2" type="pic"/>
          </p:nvPr>
        </p:nvSpPr>
        <p:spPr>
          <a:xfrm>
            <a:off x="0" y="84732"/>
            <a:ext cx="9144000" cy="5058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14" name="Google Shape;614;p71"/>
          <p:cNvSpPr txBox="1"/>
          <p:nvPr>
            <p:ph type="title"/>
          </p:nvPr>
        </p:nvSpPr>
        <p:spPr>
          <a:xfrm>
            <a:off x="411480" y="411480"/>
            <a:ext cx="8329500" cy="388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Registration &amp; Login</a:t>
            </a:r>
            <a:endParaRPr/>
          </a:p>
        </p:txBody>
      </p:sp>
      <p:graphicFrame>
        <p:nvGraphicFramePr>
          <p:cNvPr id="615" name="Google Shape;615;p71"/>
          <p:cNvGraphicFramePr/>
          <p:nvPr/>
        </p:nvGraphicFramePr>
        <p:xfrm>
          <a:off x="465900" y="8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{1533075C-F0DE-4684-8EA5-7FDBEAAEBF3E}</a:tableStyleId>
              </a:tblPr>
              <a:tblGrid>
                <a:gridCol w="965700"/>
                <a:gridCol w="965700"/>
                <a:gridCol w="965700"/>
                <a:gridCol w="965700"/>
                <a:gridCol w="965700"/>
                <a:gridCol w="965700"/>
                <a:gridCol w="965700"/>
                <a:gridCol w="965700"/>
              </a:tblGrid>
              <a:tr h="30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Product Backlog ID</a:t>
                      </a:r>
                      <a:endParaRPr b="1" sz="9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Product Backlog Item</a:t>
                      </a:r>
                      <a:endParaRPr b="1" sz="9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</a:t>
                      </a:r>
                      <a:endParaRPr b="1" sz="9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Task</a:t>
                      </a:r>
                      <a:endParaRPr b="1" sz="9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Task Owner</a:t>
                      </a:r>
                      <a:endParaRPr b="1" sz="9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Estimate (Days) </a:t>
                      </a:r>
                      <a:endParaRPr b="1" sz="9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 (Days)</a:t>
                      </a:r>
                      <a:endParaRPr b="1" sz="9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 b="1" sz="9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140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1-02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Account registration &amp; login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an end-user, I want to be able to register for and log into an account, so I can have a personalized experience on the web application.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 business logic 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Rudy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 Do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 data store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Rudy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 Do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30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 UI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Rudy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 Do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Develop back-end 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Rudy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 Do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30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Develop front-end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Mamadou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 Do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Execute unit tests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Rudy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 Do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30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Execute integration tests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Mamadou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 Do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documentation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Mamadou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 Do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2"/>
          <p:cNvSpPr/>
          <p:nvPr>
            <p:ph idx="2" type="pic"/>
          </p:nvPr>
        </p:nvSpPr>
        <p:spPr>
          <a:xfrm>
            <a:off x="0" y="84732"/>
            <a:ext cx="9144000" cy="5058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21" name="Google Shape;621;p72"/>
          <p:cNvSpPr txBox="1"/>
          <p:nvPr>
            <p:ph type="title"/>
          </p:nvPr>
        </p:nvSpPr>
        <p:spPr>
          <a:xfrm>
            <a:off x="411480" y="411480"/>
            <a:ext cx="8329500" cy="388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Events</a:t>
            </a:r>
            <a:endParaRPr/>
          </a:p>
        </p:txBody>
      </p:sp>
      <p:graphicFrame>
        <p:nvGraphicFramePr>
          <p:cNvPr id="622" name="Google Shape;622;p72"/>
          <p:cNvGraphicFramePr/>
          <p:nvPr/>
        </p:nvGraphicFramePr>
        <p:xfrm>
          <a:off x="465900" y="8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{1533075C-F0DE-4684-8EA5-7FDBEAAEBF3E}</a:tableStyleId>
              </a:tblPr>
              <a:tblGrid>
                <a:gridCol w="965700"/>
                <a:gridCol w="965700"/>
                <a:gridCol w="965700"/>
                <a:gridCol w="965700"/>
                <a:gridCol w="965700"/>
                <a:gridCol w="965700"/>
                <a:gridCol w="965700"/>
                <a:gridCol w="965700"/>
              </a:tblGrid>
              <a:tr h="30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Product Backlog ID</a:t>
                      </a:r>
                      <a:endParaRPr b="1" sz="9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Product Backlog Item</a:t>
                      </a:r>
                      <a:endParaRPr b="1" sz="9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</a:t>
                      </a:r>
                      <a:endParaRPr b="1" sz="9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Task</a:t>
                      </a:r>
                      <a:endParaRPr b="1" sz="9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Task Owner</a:t>
                      </a:r>
                      <a:endParaRPr b="1" sz="9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Estimate (Days) </a:t>
                      </a:r>
                      <a:endParaRPr b="1" sz="9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 (Days)</a:t>
                      </a:r>
                      <a:endParaRPr b="1" sz="9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 b="1" sz="9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140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1-03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View events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an end-user, I want to be able to view events in my area, along with information such as the events’ date, time, ticket price, and location.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 business logic 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Rudy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 Do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 data store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Mamadou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 Do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30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 UI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Rudy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 Do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Develop back-end 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Rudy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 Do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30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Develop front-end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Mamadou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 Do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Execute unit tests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Rudy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 Do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30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Execute integration tests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Mamadou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 Do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documentation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Mamadou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 Do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3"/>
          <p:cNvSpPr/>
          <p:nvPr>
            <p:ph idx="1" type="body"/>
          </p:nvPr>
        </p:nvSpPr>
        <p:spPr>
          <a:xfrm>
            <a:off x="7578241" y="2690477"/>
            <a:ext cx="1565700" cy="2453100"/>
          </a:xfrm>
          <a:prstGeom prst="triangle">
            <a:avLst>
              <a:gd fmla="val 50000" name="adj"/>
            </a:avLst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73"/>
          <p:cNvSpPr txBox="1"/>
          <p:nvPr>
            <p:ph idx="2" type="body"/>
          </p:nvPr>
        </p:nvSpPr>
        <p:spPr>
          <a:xfrm>
            <a:off x="214313" y="0"/>
            <a:ext cx="8715300" cy="4943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73"/>
          <p:cNvSpPr txBox="1"/>
          <p:nvPr>
            <p:ph type="title"/>
          </p:nvPr>
        </p:nvSpPr>
        <p:spPr>
          <a:xfrm>
            <a:off x="814388" y="2009394"/>
            <a:ext cx="7472400" cy="112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Increment</a:t>
            </a:r>
            <a:endParaRPr/>
          </a:p>
        </p:txBody>
      </p:sp>
      <p:sp>
        <p:nvSpPr>
          <p:cNvPr id="630" name="Google Shape;630;p73"/>
          <p:cNvSpPr txBox="1"/>
          <p:nvPr>
            <p:ph idx="3" type="body"/>
          </p:nvPr>
        </p:nvSpPr>
        <p:spPr>
          <a:xfrm>
            <a:off x="0" y="2009394"/>
            <a:ext cx="399900" cy="1124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4"/>
          <p:cNvSpPr/>
          <p:nvPr>
            <p:ph idx="2" type="pic"/>
          </p:nvPr>
        </p:nvSpPr>
        <p:spPr>
          <a:xfrm>
            <a:off x="0" y="84732"/>
            <a:ext cx="9144000" cy="2458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74"/>
          <p:cNvSpPr txBox="1"/>
          <p:nvPr>
            <p:ph idx="3" type="body"/>
          </p:nvPr>
        </p:nvSpPr>
        <p:spPr>
          <a:xfrm>
            <a:off x="5895875" y="857250"/>
            <a:ext cx="2782500" cy="268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- </a:t>
            </a:r>
            <a:r>
              <a:rPr lang="en" sz="2200"/>
              <a:t>For up to Phase 2, planning and designing are complete!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- </a:t>
            </a:r>
            <a:r>
              <a:rPr lang="en" sz="2200"/>
              <a:t>Remaining tasks are in progress/will continue to be worked on.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- </a:t>
            </a:r>
            <a:r>
              <a:rPr lang="en" sz="2200"/>
              <a:t>Release date: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 month from now.</a:t>
            </a:r>
            <a:endParaRPr sz="2200"/>
          </a:p>
        </p:txBody>
      </p:sp>
      <p:pic>
        <p:nvPicPr>
          <p:cNvPr id="637" name="Google Shape;63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200" y="857238"/>
            <a:ext cx="5439976" cy="3993176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74"/>
          <p:cNvSpPr txBox="1"/>
          <p:nvPr>
            <p:ph type="title"/>
          </p:nvPr>
        </p:nvSpPr>
        <p:spPr>
          <a:xfrm>
            <a:off x="-12" y="84719"/>
            <a:ext cx="7472400" cy="1124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Product Increment</a:t>
            </a:r>
            <a:endParaRPr sz="2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75"/>
          <p:cNvSpPr/>
          <p:nvPr>
            <p:ph idx="1" type="body"/>
          </p:nvPr>
        </p:nvSpPr>
        <p:spPr>
          <a:xfrm>
            <a:off x="7578241" y="2690477"/>
            <a:ext cx="1565700" cy="2453100"/>
          </a:xfrm>
          <a:prstGeom prst="triangle">
            <a:avLst>
              <a:gd fmla="val 50000" name="adj"/>
            </a:avLst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75"/>
          <p:cNvSpPr txBox="1"/>
          <p:nvPr>
            <p:ph idx="2" type="body"/>
          </p:nvPr>
        </p:nvSpPr>
        <p:spPr>
          <a:xfrm>
            <a:off x="214313" y="0"/>
            <a:ext cx="8715300" cy="4943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75"/>
          <p:cNvSpPr txBox="1"/>
          <p:nvPr>
            <p:ph type="title"/>
          </p:nvPr>
        </p:nvSpPr>
        <p:spPr>
          <a:xfrm>
            <a:off x="814388" y="2009394"/>
            <a:ext cx="7472400" cy="112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sp>
        <p:nvSpPr>
          <p:cNvPr id="646" name="Google Shape;646;p75"/>
          <p:cNvSpPr txBox="1"/>
          <p:nvPr>
            <p:ph idx="3" type="body"/>
          </p:nvPr>
        </p:nvSpPr>
        <p:spPr>
          <a:xfrm>
            <a:off x="0" y="2009394"/>
            <a:ext cx="399900" cy="1124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6"/>
          <p:cNvSpPr/>
          <p:nvPr>
            <p:ph idx="2" type="pic"/>
          </p:nvPr>
        </p:nvSpPr>
        <p:spPr>
          <a:xfrm>
            <a:off x="0" y="84732"/>
            <a:ext cx="9144000" cy="2458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652" name="Google Shape;652;p7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875" y="664737"/>
            <a:ext cx="6168225" cy="38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77"/>
          <p:cNvSpPr/>
          <p:nvPr>
            <p:ph idx="1" type="body"/>
          </p:nvPr>
        </p:nvSpPr>
        <p:spPr>
          <a:xfrm>
            <a:off x="7578241" y="2690477"/>
            <a:ext cx="1565700" cy="2453100"/>
          </a:xfrm>
          <a:prstGeom prst="triangle">
            <a:avLst>
              <a:gd fmla="val 50000" name="adj"/>
            </a:avLst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77"/>
          <p:cNvSpPr txBox="1"/>
          <p:nvPr>
            <p:ph idx="2" type="body"/>
          </p:nvPr>
        </p:nvSpPr>
        <p:spPr>
          <a:xfrm>
            <a:off x="214313" y="0"/>
            <a:ext cx="8715300" cy="4943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77"/>
          <p:cNvSpPr txBox="1"/>
          <p:nvPr>
            <p:ph type="title"/>
          </p:nvPr>
        </p:nvSpPr>
        <p:spPr>
          <a:xfrm>
            <a:off x="814388" y="2009394"/>
            <a:ext cx="7472400" cy="112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660" name="Google Shape;660;p77"/>
          <p:cNvSpPr txBox="1"/>
          <p:nvPr>
            <p:ph idx="3" type="body"/>
          </p:nvPr>
        </p:nvSpPr>
        <p:spPr>
          <a:xfrm>
            <a:off x="0" y="2009394"/>
            <a:ext cx="399900" cy="1124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0"/>
          <p:cNvSpPr txBox="1"/>
          <p:nvPr>
            <p:ph type="title"/>
          </p:nvPr>
        </p:nvSpPr>
        <p:spPr>
          <a:xfrm>
            <a:off x="1761450" y="651650"/>
            <a:ext cx="5621100" cy="53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Executive Summary &amp; Introduction</a:t>
            </a:r>
            <a:endParaRPr sz="3200"/>
          </a:p>
        </p:txBody>
      </p:sp>
      <p:sp>
        <p:nvSpPr>
          <p:cNvPr id="523" name="Google Shape;523;p60"/>
          <p:cNvSpPr txBox="1"/>
          <p:nvPr/>
        </p:nvSpPr>
        <p:spPr>
          <a:xfrm>
            <a:off x="475225" y="1556850"/>
            <a:ext cx="3606000" cy="31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wentieth Century"/>
              <a:buChar char="●"/>
            </a:pPr>
            <a:r>
              <a:rPr lang="en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Update current and outdated ticket purchasing system in place</a:t>
            </a:r>
            <a:endParaRPr sz="16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wentieth Century"/>
              <a:buChar char="●"/>
            </a:pPr>
            <a:r>
              <a:rPr lang="en" sz="1600">
                <a:latin typeface="Twentieth Century"/>
                <a:ea typeface="Twentieth Century"/>
                <a:cs typeface="Twentieth Century"/>
                <a:sym typeface="Twentieth Century"/>
              </a:rPr>
              <a:t>Create and develop an online ticket booking system that will provide users with a fast and secure experience</a:t>
            </a:r>
            <a:endParaRPr sz="16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wentieth Century"/>
              <a:buChar char="●"/>
            </a:pPr>
            <a:r>
              <a:rPr lang="en" sz="1600">
                <a:latin typeface="Twentieth Century"/>
                <a:ea typeface="Twentieth Century"/>
                <a:cs typeface="Twentieth Century"/>
                <a:sym typeface="Twentieth Century"/>
              </a:rPr>
              <a:t>Utilize Scrum as the agile method which allows adaptability as the project </a:t>
            </a:r>
            <a:r>
              <a:rPr lang="en" sz="1600">
                <a:latin typeface="Twentieth Century"/>
                <a:ea typeface="Twentieth Century"/>
                <a:cs typeface="Twentieth Century"/>
                <a:sym typeface="Twentieth Century"/>
              </a:rPr>
              <a:t>progresses</a:t>
            </a:r>
            <a:endParaRPr sz="16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24" name="Google Shape;524;p60"/>
          <p:cNvSpPr txBox="1"/>
          <p:nvPr/>
        </p:nvSpPr>
        <p:spPr>
          <a:xfrm>
            <a:off x="5538000" y="1556850"/>
            <a:ext cx="3606000" cy="31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wentieth Century"/>
                <a:ea typeface="Twentieth Century"/>
                <a:cs typeface="Twentieth Century"/>
                <a:sym typeface="Twentieth Century"/>
              </a:rPr>
              <a:t>Scrum Activities:</a:t>
            </a:r>
            <a:endParaRPr sz="16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●"/>
            </a:pP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I</a:t>
            </a:r>
            <a:r>
              <a:rPr lang="en" sz="1600">
                <a:latin typeface="Twentieth Century"/>
                <a:ea typeface="Twentieth Century"/>
                <a:cs typeface="Twentieth Century"/>
                <a:sym typeface="Twentieth Century"/>
              </a:rPr>
              <a:t>nitiate</a:t>
            </a:r>
            <a:endParaRPr sz="16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wentieth Century"/>
              <a:buChar char="●"/>
            </a:pPr>
            <a:r>
              <a:rPr lang="en" sz="1600">
                <a:latin typeface="Twentieth Century"/>
                <a:ea typeface="Twentieth Century"/>
                <a:cs typeface="Twentieth Century"/>
                <a:sym typeface="Twentieth Century"/>
              </a:rPr>
              <a:t>Plan </a:t>
            </a:r>
            <a:endParaRPr sz="16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wentieth Century"/>
              <a:buChar char="●"/>
            </a:pPr>
            <a:r>
              <a:rPr lang="en" sz="1600">
                <a:latin typeface="Twentieth Century"/>
                <a:ea typeface="Twentieth Century"/>
                <a:cs typeface="Twentieth Century"/>
                <a:sym typeface="Twentieth Century"/>
              </a:rPr>
              <a:t>Execute</a:t>
            </a:r>
            <a:endParaRPr sz="16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wentieth Century"/>
              <a:buChar char="●"/>
            </a:pPr>
            <a:r>
              <a:rPr lang="en" sz="1600">
                <a:latin typeface="Twentieth Century"/>
                <a:ea typeface="Twentieth Century"/>
                <a:cs typeface="Twentieth Century"/>
                <a:sym typeface="Twentieth Century"/>
              </a:rPr>
              <a:t>Monitor and Control</a:t>
            </a:r>
            <a:endParaRPr sz="16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wentieth Century"/>
              <a:buChar char="●"/>
            </a:pPr>
            <a:r>
              <a:rPr lang="en" sz="1600">
                <a:latin typeface="Twentieth Century"/>
                <a:ea typeface="Twentieth Century"/>
                <a:cs typeface="Twentieth Century"/>
                <a:sym typeface="Twentieth Century"/>
              </a:rPr>
              <a:t>Close</a:t>
            </a:r>
            <a:endParaRPr sz="16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25" name="Google Shape;52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563" y="3857626"/>
            <a:ext cx="1692875" cy="116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1"/>
          <p:cNvSpPr txBox="1"/>
          <p:nvPr>
            <p:ph type="title"/>
          </p:nvPr>
        </p:nvSpPr>
        <p:spPr>
          <a:xfrm>
            <a:off x="1667975" y="659100"/>
            <a:ext cx="5919900" cy="53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Out with the Old - In with the New</a:t>
            </a:r>
            <a:endParaRPr sz="3200"/>
          </a:p>
        </p:txBody>
      </p:sp>
      <p:pic>
        <p:nvPicPr>
          <p:cNvPr id="531" name="Google Shape;53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0063" y="1493289"/>
            <a:ext cx="1775724" cy="119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100" y="1481575"/>
            <a:ext cx="1775714" cy="121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5275" y="1419913"/>
            <a:ext cx="1444275" cy="1339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61"/>
          <p:cNvSpPr txBox="1"/>
          <p:nvPr/>
        </p:nvSpPr>
        <p:spPr>
          <a:xfrm rot="-5400000">
            <a:off x="92550" y="1872963"/>
            <a:ext cx="6150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wentieth Century"/>
                <a:ea typeface="Twentieth Century"/>
                <a:cs typeface="Twentieth Century"/>
                <a:sym typeface="Twentieth Century"/>
              </a:rPr>
              <a:t>OLD</a:t>
            </a:r>
            <a:endParaRPr b="1" sz="16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35" name="Google Shape;535;p61"/>
          <p:cNvSpPr txBox="1"/>
          <p:nvPr/>
        </p:nvSpPr>
        <p:spPr>
          <a:xfrm rot="-5400000">
            <a:off x="92550" y="3786463"/>
            <a:ext cx="6150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wentieth Century"/>
                <a:ea typeface="Twentieth Century"/>
                <a:cs typeface="Twentieth Century"/>
                <a:sym typeface="Twentieth Century"/>
              </a:rPr>
              <a:t>NEW</a:t>
            </a:r>
            <a:endParaRPr b="1" sz="16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36" name="Google Shape;536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3796" y="3275600"/>
            <a:ext cx="1510325" cy="145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89601" y="3448456"/>
            <a:ext cx="1964776" cy="1109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28825" y="3333437"/>
            <a:ext cx="1200718" cy="13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2"/>
          <p:cNvSpPr txBox="1"/>
          <p:nvPr>
            <p:ph type="title"/>
          </p:nvPr>
        </p:nvSpPr>
        <p:spPr>
          <a:xfrm>
            <a:off x="3240303" y="553275"/>
            <a:ext cx="2663400" cy="53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Backlog</a:t>
            </a:r>
            <a:endParaRPr/>
          </a:p>
        </p:txBody>
      </p:sp>
      <p:sp>
        <p:nvSpPr>
          <p:cNvPr id="544" name="Google Shape;544;p62"/>
          <p:cNvSpPr txBox="1"/>
          <p:nvPr/>
        </p:nvSpPr>
        <p:spPr>
          <a:xfrm>
            <a:off x="293525" y="1084275"/>
            <a:ext cx="2529900" cy="21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wentieth Century"/>
              <a:buChar char="❖"/>
            </a:pPr>
            <a:r>
              <a:rPr lang="en" sz="1700">
                <a:latin typeface="Twentieth Century"/>
                <a:ea typeface="Twentieth Century"/>
                <a:cs typeface="Twentieth Century"/>
                <a:sym typeface="Twentieth Century"/>
              </a:rPr>
              <a:t>A list of features prioritized by business value</a:t>
            </a:r>
            <a:endParaRPr sz="1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45" name="Google Shape;545;p62"/>
          <p:cNvSpPr txBox="1"/>
          <p:nvPr/>
        </p:nvSpPr>
        <p:spPr>
          <a:xfrm>
            <a:off x="222300" y="4849975"/>
            <a:ext cx="8521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Schwalbe, K. (2019). Information Technology Project Management, 9th Edition. Cengage Leaning Course Technology. ISBN: 9781337101356</a:t>
            </a:r>
            <a:endParaRPr sz="17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46" name="Google Shape;546;p62"/>
          <p:cNvSpPr txBox="1"/>
          <p:nvPr/>
        </p:nvSpPr>
        <p:spPr>
          <a:xfrm>
            <a:off x="1998475" y="1587425"/>
            <a:ext cx="5172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[1]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47" name="Google Shape;54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3300" y="1084275"/>
            <a:ext cx="6329975" cy="3877525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62"/>
          <p:cNvSpPr/>
          <p:nvPr/>
        </p:nvSpPr>
        <p:spPr>
          <a:xfrm>
            <a:off x="1139000" y="2082525"/>
            <a:ext cx="698700" cy="2557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63"/>
          <p:cNvSpPr/>
          <p:nvPr>
            <p:ph idx="1" type="body"/>
          </p:nvPr>
        </p:nvSpPr>
        <p:spPr>
          <a:xfrm>
            <a:off x="6055902" y="2343150"/>
            <a:ext cx="1565700" cy="2453100"/>
          </a:xfrm>
          <a:prstGeom prst="triangle">
            <a:avLst>
              <a:gd fmla="val 50000" name="adj"/>
            </a:avLst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63"/>
          <p:cNvSpPr txBox="1"/>
          <p:nvPr>
            <p:ph idx="3" type="body"/>
          </p:nvPr>
        </p:nvSpPr>
        <p:spPr>
          <a:xfrm>
            <a:off x="85724" y="171450"/>
            <a:ext cx="8904600" cy="4514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556" name="Google Shape;55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750" y="337337"/>
            <a:ext cx="7608501" cy="418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64"/>
          <p:cNvSpPr/>
          <p:nvPr>
            <p:ph idx="1" type="body"/>
          </p:nvPr>
        </p:nvSpPr>
        <p:spPr>
          <a:xfrm>
            <a:off x="6055902" y="2343150"/>
            <a:ext cx="1565700" cy="2453100"/>
          </a:xfrm>
          <a:prstGeom prst="triangle">
            <a:avLst>
              <a:gd fmla="val 50000" name="adj"/>
            </a:avLst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64"/>
          <p:cNvSpPr txBox="1"/>
          <p:nvPr>
            <p:ph idx="3" type="body"/>
          </p:nvPr>
        </p:nvSpPr>
        <p:spPr>
          <a:xfrm>
            <a:off x="167750" y="171450"/>
            <a:ext cx="8822700" cy="4514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Questions:</a:t>
            </a:r>
            <a:endParaRPr b="1" sz="14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Will the initial budget suffice throughout the project or are we going to need more funding in the future?</a:t>
            </a:r>
            <a:endParaRPr sz="14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we have all the necessary skills to implement a secure payment system and sophisticated database?</a:t>
            </a:r>
            <a:endParaRPr sz="14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our users find this new system better suited for them compared to the old one?</a:t>
            </a:r>
            <a:endParaRPr sz="14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the new system generate more profit for the agency and how long will it take for that to happen?</a:t>
            </a:r>
            <a:endParaRPr sz="14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Assumptions:</a:t>
            </a:r>
            <a:endParaRPr b="1" sz="14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assume the website is smooth enough to support large traffic in the case of many users booking at the same time.</a:t>
            </a:r>
            <a:endParaRPr sz="14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assume our website will provide secure methods to avoid user’s data being stolen.</a:t>
            </a:r>
            <a:endParaRPr sz="14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assume that there’s a database in the backend to store a user’s data as backup.</a:t>
            </a:r>
            <a:endParaRPr sz="14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65"/>
          <p:cNvSpPr/>
          <p:nvPr>
            <p:ph idx="1" type="body"/>
          </p:nvPr>
        </p:nvSpPr>
        <p:spPr>
          <a:xfrm>
            <a:off x="6055902" y="2343150"/>
            <a:ext cx="1565700" cy="2453100"/>
          </a:xfrm>
          <a:prstGeom prst="triangle">
            <a:avLst>
              <a:gd fmla="val 50000" name="adj"/>
            </a:avLst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65"/>
          <p:cNvSpPr txBox="1"/>
          <p:nvPr>
            <p:ph idx="3" type="body"/>
          </p:nvPr>
        </p:nvSpPr>
        <p:spPr>
          <a:xfrm>
            <a:off x="85724" y="171450"/>
            <a:ext cx="8904600" cy="4514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" sz="1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scope: </a:t>
            </a:r>
            <a:r>
              <a:rPr lang="en" sz="1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following features are within the scope of our website</a:t>
            </a:r>
            <a:endParaRPr sz="14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Being able to access and to log-in to the website using user-info.</a:t>
            </a:r>
            <a:endParaRPr sz="14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Being able to access the event info page and browse a specific event to book.</a:t>
            </a:r>
            <a:endParaRPr sz="14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Being able to confirm and move to the checkout page to pay for the ticket.</a:t>
            </a:r>
            <a:endParaRPr sz="14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in scope: </a:t>
            </a:r>
            <a:r>
              <a:rPr lang="en" sz="1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following feature is not currently in-cooperated in our website.</a:t>
            </a:r>
            <a:endParaRPr sz="14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Being able to book multiple events at the same time (If the events are different).</a:t>
            </a:r>
            <a:endParaRPr sz="14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FF00"/>
              </a:solidFill>
            </a:endParaRPr>
          </a:p>
          <a:p>
            <a:pPr indent="0" lvl="0" marL="457200" rtl="0" algn="ctr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 sz="14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66"/>
          <p:cNvSpPr/>
          <p:nvPr>
            <p:ph idx="1" type="body"/>
          </p:nvPr>
        </p:nvSpPr>
        <p:spPr>
          <a:xfrm>
            <a:off x="6055902" y="2343150"/>
            <a:ext cx="1565700" cy="2453100"/>
          </a:xfrm>
          <a:prstGeom prst="triangle">
            <a:avLst>
              <a:gd fmla="val 50000" name="adj"/>
            </a:avLst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66"/>
          <p:cNvSpPr txBox="1"/>
          <p:nvPr>
            <p:ph idx="3" type="body"/>
          </p:nvPr>
        </p:nvSpPr>
        <p:spPr>
          <a:xfrm>
            <a:off x="85724" y="171450"/>
            <a:ext cx="8904600" cy="4514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578" name="Google Shape;57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323775"/>
            <a:ext cx="8362950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67"/>
          <p:cNvSpPr/>
          <p:nvPr>
            <p:ph idx="1" type="body"/>
          </p:nvPr>
        </p:nvSpPr>
        <p:spPr>
          <a:xfrm>
            <a:off x="6055902" y="2343150"/>
            <a:ext cx="1565700" cy="2453100"/>
          </a:xfrm>
          <a:prstGeom prst="triangle">
            <a:avLst>
              <a:gd fmla="val 50000" name="adj"/>
            </a:avLst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67"/>
          <p:cNvSpPr txBox="1"/>
          <p:nvPr>
            <p:ph idx="3" type="body"/>
          </p:nvPr>
        </p:nvSpPr>
        <p:spPr>
          <a:xfrm>
            <a:off x="1643063" y="457200"/>
            <a:ext cx="5857800" cy="42291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586" name="Google Shape;58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475" y="562463"/>
            <a:ext cx="7776247" cy="4018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ClassicBlock-3">
  <a:themeElements>
    <a:clrScheme name="MSFT_ELT_ModernClassicBlock_03">
      <a:dk1>
        <a:srgbClr val="000000"/>
      </a:dk1>
      <a:lt1>
        <a:srgbClr val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