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281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B9E8-7E87-4461-8B0C-C473785955CD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BE7F-D543-470E-89F2-04CF760474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5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B9E8-7E87-4461-8B0C-C473785955CD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BE7F-D543-470E-89F2-04CF760474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09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B9E8-7E87-4461-8B0C-C473785955CD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BE7F-D543-470E-89F2-04CF760474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27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B9E8-7E87-4461-8B0C-C473785955CD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BE7F-D543-470E-89F2-04CF760474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72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B9E8-7E87-4461-8B0C-C473785955CD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BE7F-D543-470E-89F2-04CF760474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68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B9E8-7E87-4461-8B0C-C473785955CD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BE7F-D543-470E-89F2-04CF760474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17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B9E8-7E87-4461-8B0C-C473785955CD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BE7F-D543-470E-89F2-04CF760474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9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B9E8-7E87-4461-8B0C-C473785955CD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BE7F-D543-470E-89F2-04CF760474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184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B9E8-7E87-4461-8B0C-C473785955CD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BE7F-D543-470E-89F2-04CF760474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34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B9E8-7E87-4461-8B0C-C473785955CD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BE7F-D543-470E-89F2-04CF760474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16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B9E8-7E87-4461-8B0C-C473785955CD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BE7F-D543-470E-89F2-04CF760474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95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EB9E8-7E87-4461-8B0C-C473785955CD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9BE7F-D543-470E-89F2-04CF760474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43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980728"/>
            <a:ext cx="734481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Navbar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1600" y="5949280"/>
            <a:ext cx="734481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Footer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600" y="1988840"/>
            <a:ext cx="1224136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Side1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48264" y="1988840"/>
            <a:ext cx="1368152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Side2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55376" y="1965116"/>
            <a:ext cx="4536504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Content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39752" y="2930744"/>
            <a:ext cx="936104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B1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28256" y="2930752"/>
            <a:ext cx="3448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</a:t>
            </a:r>
            <a:r>
              <a:rPr lang="en-US" altLang="zh-TW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64904" y="3875248"/>
            <a:ext cx="936104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</a:t>
            </a:r>
            <a:r>
              <a:rPr lang="en-US" altLang="zh-TW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53408" y="3875256"/>
            <a:ext cx="3448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</a:t>
            </a:r>
            <a:r>
              <a:rPr lang="en-US" altLang="zh-TW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78640" y="4761148"/>
            <a:ext cx="936104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</a:t>
            </a:r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19872" y="4783648"/>
            <a:ext cx="3448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</a:t>
            </a:r>
            <a:r>
              <a:rPr lang="en-US" altLang="zh-TW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>
          <a:xfrm>
            <a:off x="179512" y="26648"/>
            <a:ext cx="8496944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1</a:t>
            </a:r>
            <a:r>
              <a:rPr lang="en-US" altLang="zh-TW" sz="1800" dirty="0" smtClean="0"/>
              <a:t>.</a:t>
            </a:r>
            <a:r>
              <a:rPr lang="zh-TW" altLang="zh-TW" sz="1800" dirty="0"/>
              <a:t>使用</a:t>
            </a:r>
            <a:r>
              <a:rPr lang="en-US" altLang="zh-TW" sz="1800" dirty="0"/>
              <a:t>Bootstrap </a:t>
            </a:r>
            <a:r>
              <a:rPr lang="zh-TW" altLang="zh-TW" sz="1800" dirty="0"/>
              <a:t>的 </a:t>
            </a:r>
            <a:r>
              <a:rPr lang="en-US" altLang="zh-TW" sz="1800" dirty="0"/>
              <a:t>grid system </a:t>
            </a:r>
            <a:r>
              <a:rPr lang="zh-TW" altLang="zh-TW" sz="1800" dirty="0"/>
              <a:t>進行</a:t>
            </a:r>
            <a:r>
              <a:rPr lang="en-US" altLang="zh-TW" sz="1800" dirty="0"/>
              <a:t>RWD</a:t>
            </a:r>
            <a:r>
              <a:rPr lang="zh-TW" altLang="zh-TW" sz="1800" dirty="0"/>
              <a:t>排版，排版需求如下圖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8475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內容版面配置區 2"/>
          <p:cNvSpPr txBox="1">
            <a:spLocks/>
          </p:cNvSpPr>
          <p:nvPr/>
        </p:nvSpPr>
        <p:spPr>
          <a:xfrm>
            <a:off x="179512" y="26648"/>
            <a:ext cx="8496944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1</a:t>
            </a:r>
            <a:r>
              <a:rPr lang="en-US" altLang="zh-TW" sz="1800" dirty="0" smtClean="0"/>
              <a:t>.</a:t>
            </a:r>
            <a:r>
              <a:rPr lang="zh-TW" altLang="zh-TW" sz="1800" dirty="0"/>
              <a:t>使用</a:t>
            </a:r>
            <a:r>
              <a:rPr lang="en-US" altLang="zh-TW" sz="1800" dirty="0"/>
              <a:t>Bootstrap </a:t>
            </a:r>
            <a:r>
              <a:rPr lang="zh-TW" altLang="zh-TW" sz="1800" dirty="0"/>
              <a:t>的 </a:t>
            </a:r>
            <a:r>
              <a:rPr lang="en-US" altLang="zh-TW" sz="1800" dirty="0"/>
              <a:t>grid system </a:t>
            </a:r>
            <a:r>
              <a:rPr lang="zh-TW" altLang="zh-TW" sz="1800" dirty="0"/>
              <a:t>進行</a:t>
            </a:r>
            <a:r>
              <a:rPr lang="en-US" altLang="zh-TW" sz="1800" dirty="0"/>
              <a:t>RWD</a:t>
            </a:r>
            <a:r>
              <a:rPr lang="zh-TW" altLang="zh-TW" sz="1800" dirty="0"/>
              <a:t>排版，排版需求如下圖</a:t>
            </a:r>
            <a:endParaRPr lang="zh-TW" altLang="en-US" sz="1800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32" y="692696"/>
            <a:ext cx="8308434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22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1082174"/>
            <a:ext cx="122413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Navbar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1654" y="5589240"/>
            <a:ext cx="122413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Footer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600" y="2954382"/>
            <a:ext cx="1224136" cy="782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Content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6627" y="2008978"/>
            <a:ext cx="1214082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Side1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1600" y="3874558"/>
            <a:ext cx="610690" cy="417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</a:t>
            </a:r>
            <a:r>
              <a:rPr lang="en-US" altLang="zh-TW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09988" y="3874558"/>
            <a:ext cx="585748" cy="417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</a:t>
            </a:r>
            <a:r>
              <a:rPr lang="en-US" altLang="zh-TW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1654" y="4438930"/>
            <a:ext cx="600636" cy="41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</a:t>
            </a:r>
            <a:r>
              <a:rPr lang="en-US" altLang="zh-TW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20042" y="4438930"/>
            <a:ext cx="585748" cy="417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</a:t>
            </a:r>
            <a:r>
              <a:rPr lang="en-US" altLang="zh-TW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1654" y="5027452"/>
            <a:ext cx="600636" cy="41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</a:t>
            </a:r>
            <a:r>
              <a:rPr lang="en-US" altLang="zh-TW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20042" y="5027452"/>
            <a:ext cx="585748" cy="417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</a:t>
            </a:r>
            <a:r>
              <a:rPr lang="en-US" altLang="zh-TW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9552" y="116632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呈上題，調整</a:t>
            </a:r>
            <a:r>
              <a:rPr lang="en-US" altLang="zh-TW" dirty="0" smtClean="0"/>
              <a:t>Mobile Layout</a:t>
            </a:r>
            <a:r>
              <a:rPr lang="zh-TW" altLang="en-US" dirty="0" smtClean="0"/>
              <a:t>如下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035160"/>
            <a:ext cx="1440160" cy="537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2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8872814" cy="392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395536" y="5013176"/>
            <a:ext cx="8219256" cy="1728192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1.</a:t>
            </a:r>
            <a:r>
              <a:rPr lang="zh-TW" altLang="en-US" sz="2000" dirty="0" smtClean="0"/>
              <a:t>請在</a:t>
            </a:r>
            <a:r>
              <a:rPr lang="en-US" altLang="zh-TW" sz="2000" dirty="0" err="1" smtClean="0"/>
              <a:t>Navbar</a:t>
            </a:r>
            <a:r>
              <a:rPr lang="zh-TW" altLang="en-US" sz="2000" dirty="0" smtClean="0"/>
              <a:t>放上</a:t>
            </a:r>
            <a:r>
              <a:rPr lang="en-US" altLang="zh-TW" sz="2000" dirty="0" smtClean="0"/>
              <a:t>RWD</a:t>
            </a:r>
            <a:r>
              <a:rPr lang="zh-TW" altLang="en-US" sz="2000" dirty="0" smtClean="0"/>
              <a:t>選單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手機隱藏</a:t>
            </a:r>
            <a:r>
              <a:rPr lang="en-US" altLang="zh-TW" sz="2000" dirty="0" smtClean="0"/>
              <a:t>)</a:t>
            </a:r>
          </a:p>
          <a:p>
            <a:r>
              <a:rPr lang="en-US" altLang="zh-TW" sz="2000" dirty="0" smtClean="0"/>
              <a:t>2.</a:t>
            </a:r>
            <a:r>
              <a:rPr lang="zh-TW" altLang="en-US" sz="2000" dirty="0" smtClean="0"/>
              <a:t>請在</a:t>
            </a:r>
            <a:r>
              <a:rPr lang="en-US" altLang="zh-TW" sz="2000" dirty="0" smtClean="0"/>
              <a:t>Side1</a:t>
            </a:r>
            <a:r>
              <a:rPr lang="zh-TW" altLang="en-US" sz="2000" dirty="0" smtClean="0"/>
              <a:t>放上題目連結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題目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到</a:t>
            </a:r>
            <a:r>
              <a:rPr lang="en-US" altLang="zh-TW" sz="2000" dirty="0" smtClean="0"/>
              <a:t>5)</a:t>
            </a:r>
          </a:p>
          <a:p>
            <a:r>
              <a:rPr lang="en-US" altLang="zh-TW" sz="2000" dirty="0" smtClean="0"/>
              <a:t>3.</a:t>
            </a:r>
            <a:r>
              <a:rPr lang="zh-TW" altLang="en-US" sz="2000" dirty="0" smtClean="0"/>
              <a:t>請在</a:t>
            </a:r>
            <a:r>
              <a:rPr lang="en-US" altLang="zh-TW" sz="2000" dirty="0" smtClean="0"/>
              <a:t>Content</a:t>
            </a:r>
            <a:r>
              <a:rPr lang="zh-TW" altLang="en-US" sz="2000" dirty="0" smtClean="0"/>
              <a:t>放上題目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選擇不同題目將換題</a:t>
            </a:r>
            <a:r>
              <a:rPr lang="en-US" altLang="zh-TW" sz="2000" dirty="0" smtClean="0"/>
              <a:t>)</a:t>
            </a:r>
          </a:p>
          <a:p>
            <a:r>
              <a:rPr lang="en-US" altLang="zh-TW" sz="2000" dirty="0" smtClean="0"/>
              <a:t>4.</a:t>
            </a:r>
            <a:r>
              <a:rPr lang="zh-TW" altLang="en-US" sz="2000" dirty="0" smtClean="0"/>
              <a:t>請在</a:t>
            </a:r>
            <a:r>
              <a:rPr lang="en-US" altLang="zh-TW" sz="2000" dirty="0" err="1" smtClean="0"/>
              <a:t>Bx</a:t>
            </a:r>
            <a:r>
              <a:rPr lang="zh-TW" altLang="en-US" sz="2000" dirty="0" smtClean="0"/>
              <a:t>及</a:t>
            </a:r>
            <a:r>
              <a:rPr lang="en-US" altLang="zh-TW" sz="2000" dirty="0" err="1" smtClean="0"/>
              <a:t>Cx</a:t>
            </a:r>
            <a:r>
              <a:rPr lang="en-US" altLang="zh-TW" sz="2000" dirty="0" smtClean="0"/>
              <a:t> (x=1~4)</a:t>
            </a:r>
            <a:r>
              <a:rPr lang="zh-TW" altLang="en-US" sz="2000" dirty="0" smtClean="0"/>
              <a:t>放上選項及提交按鈕</a:t>
            </a:r>
            <a:endParaRPr lang="en-US" altLang="zh-TW" sz="2000" dirty="0" smtClean="0"/>
          </a:p>
          <a:p>
            <a:pPr marL="0" indent="0">
              <a:buNone/>
            </a:pPr>
            <a:endParaRPr lang="zh-TW" altLang="en-US" sz="2000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79512" y="26648"/>
            <a:ext cx="8496944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/>
              <a:t>3</a:t>
            </a:r>
            <a:r>
              <a:rPr lang="en-US" altLang="zh-TW" sz="1800" dirty="0" smtClean="0"/>
              <a:t>.</a:t>
            </a:r>
            <a:r>
              <a:rPr lang="zh-TW" altLang="en-US" sz="1800" dirty="0" smtClean="0"/>
              <a:t>請將</a:t>
            </a:r>
            <a:r>
              <a:rPr lang="en-US" altLang="zh-TW" sz="1800" dirty="0" smtClean="0"/>
              <a:t>Layout</a:t>
            </a:r>
            <a:r>
              <a:rPr lang="zh-TW" altLang="en-US" sz="1800" dirty="0" smtClean="0"/>
              <a:t>上放上內容並符合以下要求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4987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8872814" cy="392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395536" y="5013176"/>
            <a:ext cx="8219256" cy="1728192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1.</a:t>
            </a:r>
            <a:r>
              <a:rPr lang="zh-TW" altLang="en-US" sz="2000" dirty="0" smtClean="0"/>
              <a:t>答題後，請提示是否正確答案，並進行下一題</a:t>
            </a:r>
            <a:endParaRPr lang="en-US" altLang="zh-TW" sz="2000" dirty="0" smtClean="0"/>
          </a:p>
          <a:p>
            <a:r>
              <a:rPr lang="en-US" altLang="zh-TW" sz="2000" dirty="0" smtClean="0"/>
              <a:t>2.</a:t>
            </a:r>
            <a:r>
              <a:rPr lang="zh-TW" altLang="en-US" sz="2000" dirty="0" smtClean="0"/>
              <a:t>紀錄每題使用者答題結果</a:t>
            </a:r>
            <a:endParaRPr lang="en-US" altLang="zh-TW" sz="2000" dirty="0" smtClean="0"/>
          </a:p>
          <a:p>
            <a:r>
              <a:rPr lang="en-US" altLang="zh-TW" sz="2000" dirty="0" smtClean="0"/>
              <a:t>3.</a:t>
            </a:r>
            <a:r>
              <a:rPr lang="zh-TW" altLang="en-US" sz="2000" dirty="0" smtClean="0"/>
              <a:t>按下交卷按鈕後計算並顯示分數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每題</a:t>
            </a:r>
            <a:r>
              <a:rPr lang="en-US" altLang="zh-TW" sz="2000" dirty="0" smtClean="0"/>
              <a:t>20</a:t>
            </a:r>
            <a:r>
              <a:rPr lang="zh-TW" altLang="en-US" sz="2000" dirty="0" smtClean="0"/>
              <a:t>分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，並可重新作答。</a:t>
            </a:r>
            <a:endParaRPr lang="zh-TW" altLang="en-US" sz="2000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79512" y="26648"/>
            <a:ext cx="8496944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 smtClean="0"/>
              <a:t>4.</a:t>
            </a:r>
            <a:r>
              <a:rPr lang="zh-TW" altLang="en-US" sz="1800" dirty="0" smtClean="0"/>
              <a:t>呈上題，完成以下程式要求</a:t>
            </a:r>
            <a:endParaRPr lang="zh-TW" alt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700808"/>
            <a:ext cx="402033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96952"/>
            <a:ext cx="11049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線單箭頭接點 2"/>
          <p:cNvCxnSpPr/>
          <p:nvPr/>
        </p:nvCxnSpPr>
        <p:spPr>
          <a:xfrm flipH="1">
            <a:off x="1331640" y="3387477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275856" y="206084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8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192</Words>
  <Application>Microsoft Office PowerPoint</Application>
  <PresentationFormat>如螢幕大小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YinChang</dc:creator>
  <cp:lastModifiedBy>YinChang</cp:lastModifiedBy>
  <cp:revision>5</cp:revision>
  <dcterms:created xsi:type="dcterms:W3CDTF">2017-04-12T11:16:22Z</dcterms:created>
  <dcterms:modified xsi:type="dcterms:W3CDTF">2017-04-12T12:12:52Z</dcterms:modified>
</cp:coreProperties>
</file>