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1C06-DAF2-A64B-94D6-E71B2B19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C83BE-DD7F-1146-A2BD-8FA685554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B8C-69A9-8844-B989-72D1942C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A381-1FC4-E743-AF1B-82789B4D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1D62-007F-D144-95C1-DEE23161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C65A-802F-0B4A-A35A-EE22C4F4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083ED-DA2C-1B43-9181-637BD48A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22EDF-ED37-6645-90AA-DC87053A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BFB2-93DC-E541-A8EC-29ECA7CA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E2EA7-EC88-3B42-87F0-7A0EF8A7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55EBC-2E60-0541-AEB8-47DA6584D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5986E-C7DC-AF41-B1F3-6C9E25264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9E993-7623-F44D-963A-7704A50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109A-D913-AC42-882B-7309614F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355E-726B-2448-8F35-D69E0D78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3AD7-559D-1E40-828B-72A0C561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5807-06D2-1245-8AEA-CC77B578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7741-ADE8-BC4F-AF39-5A09F965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1D26-1E8E-CD4F-99B7-AFC0DF16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22E4-7D58-8D41-BF6E-E5663AE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4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DCC5-1DDC-2D48-BBCF-903E16C8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B4872-BF0B-8D4D-9764-B4379B9C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59788-0AC3-D740-A63A-F3AF09A4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2DA0-18C0-8543-861B-4B989F05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5098-6D23-9040-A218-4F9A08A8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1001-5790-6A49-B675-B25D19B5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CCDE-4E2C-0244-9317-E7E67D189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26661-967D-8D4C-8DE1-839140BC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F0090-9128-F647-B54A-1500916C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CC10-10F1-DD4B-A2D4-6999B2A2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85ECB-06CE-E64C-9778-413CC951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11A9-5D50-544B-903D-1CBE604D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82BB7-557D-C343-B3E9-5C02B69F8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D1DCC-D305-414C-B897-5DA6065B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59196-7790-FF42-900B-9E164BA99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4CEBD-6753-484B-AA86-2ABA51DA0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07191-FBEF-A542-8186-F6B4D9DD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88AF2-A847-824F-91E7-0E9BDE15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CDFBE-C558-B74D-BB44-65B9D941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02EA-64E8-214D-AA9C-C2FDF2E2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A9533-473B-EC48-9CED-CE2B14D5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DCD32-19EC-7C48-933F-5DBCE000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F61E5-75BF-AF4E-B6A5-E3953B4A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6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9D4BC-CDE8-AD4C-98D9-B930C4B7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360C5-1D37-AD40-B825-35B58B6A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6B4B9-32F6-244B-859F-B9A85A73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A583-645A-B74F-8507-065B111C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029A-B2BE-CB40-AD23-43405F10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F0576-5494-2A4B-9631-6B577EF9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A61B7-C5D0-6E44-974A-391AB04D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0E6A6-FF0E-5542-AD46-32360D30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A159F-18E7-7149-B19C-71966407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D154-0F52-AF42-8141-391EFF1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8ED8A-52E2-AC46-B1C7-B1F563203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C4C7D-52C7-2845-929E-F12ED4FC2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B5332-B90F-8E48-8D22-62159539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0DFC-B1D6-F843-8452-E0302753CE0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6596-15F8-4D41-B00A-C64427DE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8647B-536A-9F43-9415-98EA675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90D96-CC69-764B-93E3-E7500A25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08355-1A3B-2346-BAB1-0F32266F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3EC9-F4A0-C04B-877E-19AB871EF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0DFC-B1D6-F843-8452-E0302753CE0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C132-E9F4-914F-8D02-563D6D10B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ABD9A-D6BD-CD4D-A43D-243E1B52D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55F0-B74E-7445-9C69-9961BE6C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8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84A9-59D8-7941-923E-DE1EBEBB3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143F8-C60F-884E-8EA6-C12F234E1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122501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EA38-E79B-E94D-A866-E55BE69F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D341-60E9-764C-8BF3-3EE5C9D6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Ball wasn’t registering as hitting the backboard so spent a while fixing this (there was also a tangent issue where it was returning values from –pi/2 to pi/2 but we want angles 0 to pi)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6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8C70-728B-E84B-8057-22FEB282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7D11-7DAB-1640-83A8-19A53E2E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the trajectories working with different backboards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D697C0F-289E-B84A-98E9-CC40B927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1700"/>
            <a:ext cx="5340350" cy="4005263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27C2DE3-339B-F441-866F-55D85A1A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49" y="2228849"/>
            <a:ext cx="5187951" cy="3890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0DC33F-7C81-7A49-B583-A972A0C2CB92}"/>
              </a:ext>
            </a:extLst>
          </p:cNvPr>
          <p:cNvSpPr txBox="1"/>
          <p:nvPr/>
        </p:nvSpPr>
        <p:spPr>
          <a:xfrm>
            <a:off x="7760900" y="6119812"/>
            <a:ext cx="20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backboard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D36CA-B6D6-1648-AE02-554D65FD2A00}"/>
              </a:ext>
            </a:extLst>
          </p:cNvPr>
          <p:cNvSpPr txBox="1"/>
          <p:nvPr/>
        </p:nvSpPr>
        <p:spPr>
          <a:xfrm>
            <a:off x="2281242" y="6127234"/>
            <a:ext cx="244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 backboard values</a:t>
            </a:r>
          </a:p>
        </p:txBody>
      </p:sp>
    </p:spTree>
    <p:extLst>
      <p:ext uri="{BB962C8B-B14F-4D97-AF65-F5344CB8AC3E}">
        <p14:creationId xmlns:p14="http://schemas.microsoft.com/office/powerpoint/2010/main" val="26223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3A26-6A15-EA42-9B88-F39192C7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D779-FC80-0140-9F7C-AC6A55E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getting problems pushing/pulling</a:t>
            </a:r>
          </a:p>
        </p:txBody>
      </p:sp>
    </p:spTree>
    <p:extLst>
      <p:ext uri="{BB962C8B-B14F-4D97-AF65-F5344CB8AC3E}">
        <p14:creationId xmlns:p14="http://schemas.microsoft.com/office/powerpoint/2010/main" val="5532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6209-C5E3-A640-BA65-5C20CD47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4ADCA-E093-064D-BF9F-89FD61C7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different three point backboards to see which corresponds to a higher percentage of shots in</a:t>
            </a:r>
          </a:p>
          <a:p>
            <a:r>
              <a:rPr lang="en-US" dirty="0"/>
              <a:t>Extend to backboards of more than three points</a:t>
            </a:r>
          </a:p>
        </p:txBody>
      </p:sp>
    </p:spTree>
    <p:extLst>
      <p:ext uri="{BB962C8B-B14F-4D97-AF65-F5344CB8AC3E}">
        <p14:creationId xmlns:p14="http://schemas.microsoft.com/office/powerpoint/2010/main" val="115147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104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10 Notes</vt:lpstr>
      <vt:lpstr>What I’ve Done</vt:lpstr>
      <vt:lpstr>What Worked</vt:lpstr>
      <vt:lpstr>Where am I Stuck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Notes</dc:title>
  <dc:creator>Welch, Caitlin</dc:creator>
  <cp:lastModifiedBy>Welch, Caitlin</cp:lastModifiedBy>
  <cp:revision>3</cp:revision>
  <dcterms:created xsi:type="dcterms:W3CDTF">2020-11-06T03:20:32Z</dcterms:created>
  <dcterms:modified xsi:type="dcterms:W3CDTF">2020-11-06T03:45:20Z</dcterms:modified>
</cp:coreProperties>
</file>