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0DF-382F-E543-9EE6-5EFF5BDFB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8EF6-8FDA-114F-A0F5-37D72819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E2D8-8E09-094D-8817-02152F0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77F5-D60F-6649-AA07-DF9A8BD8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A7DC-382C-F14D-95A4-ED1B5660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04F-AD02-3942-9DCF-0CE716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5014-F054-B642-BC69-8BCB3771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DB34-69EA-F641-B2F1-20C5B83C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76D9-B234-6543-9330-507D1DF6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47F8-EA03-6A4F-9F21-2A50915C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43CFF-FE5D-EB45-B1C2-D92383D69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2E63-8C8C-5747-930A-921674A5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A1E0-1F96-C542-9FD9-80DBD05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099F-665A-994A-8538-C2869271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E3BF-FE3B-5743-AA6E-806EC994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EE4F-2E96-B549-992B-A149ACB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F032-A67C-7A42-93FD-88697C5B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F5C2-AAEE-5C4C-A369-7E49C5F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334-FDA5-3142-A4C5-241CC6FA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12C0-19F2-B746-91EF-D2CFF32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2890-0733-3E4B-B17E-F297392D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6308-8AC6-174A-B60E-2716ABFA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1748-92A0-B244-A2ED-AC52D5CC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334C-D6A1-064C-A252-217BB90E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24BF-2318-3441-95A7-2F251BE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5575-47D4-724C-844B-C4902F7F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2134-60F8-704D-B83E-CE1A686FC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9FB4-79D7-0747-93C0-74B4EBF9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FE96-D3C3-7E4E-9537-D72BEC11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8FF1-AABC-4F4C-8E2E-68CF689C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9290-9101-0F44-AD47-4E90ABA2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416E-8EFC-064E-940A-B9925CF6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E6F4-0C05-8647-9A6F-1017D16E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39358-1B38-064F-AC5E-9C5E2143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46623-96E5-6241-9EC6-ACD6F027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23247-AD49-734D-BACF-A72C6FE07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0DA32-507D-FF4E-88D6-F37695A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3363A-FC06-EE43-AE69-B3E54A10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9556C-C610-EA43-A41A-0042DF4E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F4E-7475-2A44-B7CB-E5EB9060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A0FE-0723-A44E-B1A2-5C44B68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96E8B-1E6D-E440-B23F-441F632E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C5B2E-E63C-B342-BB14-2190BB62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DBE5E-6AED-7445-84F4-8F1764DD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FB76-C19D-2E45-AFD4-59AED354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2C41D-536D-274B-8AAD-90E5F25F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609E-AC9A-7A46-9650-E12BD0ED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3910-153E-EB4F-8818-FA1764224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900-1E46-234E-B9D6-D1A3E7B3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B038-0AC0-8D47-AC58-D460A42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B41D-5F3B-0341-9EA4-A28D3EB1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1424-9FD8-A047-89EE-DFC83090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AFDE-4CED-534E-BC6D-6D408927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D2274-0E6A-8C49-8243-5D072F75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FEF2-3B50-9A4F-B060-F5A129BE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3942-A021-9F4F-83BC-F934970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DD7C9-A9A9-CD45-8621-52BBC812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90AB-502C-5A49-BA1F-8A486E7A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4CE8E-52C6-BD44-AB7F-B6DB3BF2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8989-1B0C-774B-AB78-34AC388E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F08E-31D6-7B4F-9A85-BE377D836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666CB-76B6-664D-9487-F1496474E9C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7656-F150-D14D-B5F4-90695DAA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171C-1EC6-5A44-AC0D-E9202E264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53AF-84E3-5742-B930-8182F5E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EFEC-F061-CC47-87A4-547D9F25C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D364-4972-E948-91D3-FC9CAD545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32793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E2A7-A7CC-334B-8A11-E25A5904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2AF3-ABC9-364F-8901-00753BB4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</a:t>
            </a:r>
            <a:r>
              <a:rPr lang="en-US" dirty="0" err="1"/>
              <a:t>monte_carlo.py</a:t>
            </a:r>
            <a:r>
              <a:rPr lang="en-US" dirty="0"/>
              <a:t> to find the optimal angle for a 2D two-point backboard</a:t>
            </a:r>
          </a:p>
          <a:p>
            <a:pPr lvl="1"/>
            <a:r>
              <a:rPr lang="en-US" dirty="0"/>
              <a:t>Ran it three times for 1000 simulations and got three different results: 1.3776532591487067, 1.507551763453968, 1.5195559981438695</a:t>
            </a:r>
          </a:p>
          <a:p>
            <a:pPr lvl="1"/>
            <a:r>
              <a:rPr lang="en-US" dirty="0"/>
              <a:t>Since these results differed, I decided to run it for 10000 simulations. This has been running for 5 days – I think it timed out because now isn’t showing up :/</a:t>
            </a:r>
          </a:p>
          <a:p>
            <a:pPr lvl="1"/>
            <a:r>
              <a:rPr lang="en-US" dirty="0"/>
              <a:t>Instead of running it for a set number of simulations, I decided to change it to run until the number of shots that hits the backboard exceeds a certain number. This way I can get a better sense of how many of the simulations are actually significant. (This code was still running Thursday night when I made the presentation) – getting this error message now</a:t>
            </a:r>
          </a:p>
        </p:txBody>
      </p:sp>
    </p:spTree>
    <p:extLst>
      <p:ext uri="{BB962C8B-B14F-4D97-AF65-F5344CB8AC3E}">
        <p14:creationId xmlns:p14="http://schemas.microsoft.com/office/powerpoint/2010/main" val="39218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16D2-1B62-3746-9C0F-71AB913E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398E-50D6-0646-8901-0D6DAF64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a function called </a:t>
            </a:r>
            <a:r>
              <a:rPr lang="en-US" dirty="0" err="1"/>
              <a:t>move_points</a:t>
            </a:r>
            <a:r>
              <a:rPr lang="en-US" dirty="0"/>
              <a:t> that splits the z range into n segments, finds the optimal angle for each of those segments based on a fixed bottom point and adds them together (explain this more)</a:t>
            </a:r>
          </a:p>
          <a:p>
            <a:pPr lvl="1"/>
            <a:r>
              <a:rPr lang="en-US" dirty="0"/>
              <a:t>The full version of this was still running Thursday night but I hard coded an example into it. This wasn’t a very good example because only one shot was used so it was hard to compare the best angle for just that one shot – gave a wrong result. I also tried to add a condition that redoes the optimization if the y value is greater than 2 in absolute value to avoid outliers like this.</a:t>
            </a:r>
          </a:p>
          <a:p>
            <a:pPr lvl="1"/>
            <a:r>
              <a:rPr lang="en-US" dirty="0"/>
              <a:t>Hopefully this will extend well to more angle points</a:t>
            </a:r>
          </a:p>
          <a:p>
            <a:pPr lvl="1"/>
            <a:r>
              <a:rPr lang="en-US" dirty="0"/>
              <a:t>The three point code was running for 2 days so I’m not sure if there’s a more effective way to do it that won’t take as long because for the actual backboard we’ll need a ton of points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DCEF1A7-1DD2-3D46-B5D0-950218F61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0" b="32197"/>
          <a:stretch/>
        </p:blipFill>
        <p:spPr>
          <a:xfrm>
            <a:off x="-1003889" y="365125"/>
            <a:ext cx="14199778" cy="36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545-E3F6-C34E-85B7-10135412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1C2D-8825-4D49-B163-6CBF6BDE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now get email notifications whenever a job finishes (still not working for when there’s an error but I’ve been consistently checking in case there’s an error)</a:t>
            </a:r>
          </a:p>
          <a:p>
            <a:r>
              <a:rPr lang="en-US" dirty="0"/>
              <a:t>In submitting a job and also changing small things in the file I got several small errors that I was able to fix</a:t>
            </a:r>
          </a:p>
        </p:txBody>
      </p:sp>
    </p:spTree>
    <p:extLst>
      <p:ext uri="{BB962C8B-B14F-4D97-AF65-F5344CB8AC3E}">
        <p14:creationId xmlns:p14="http://schemas.microsoft.com/office/powerpoint/2010/main" val="26340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3B7D-6905-1546-9F37-9EA83E2C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ECB1-0FE0-BF4B-9DDD-C21D22F5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taking so long to run</a:t>
            </a:r>
          </a:p>
        </p:txBody>
      </p:sp>
    </p:spTree>
    <p:extLst>
      <p:ext uri="{BB962C8B-B14F-4D97-AF65-F5344CB8AC3E}">
        <p14:creationId xmlns:p14="http://schemas.microsoft.com/office/powerpoint/2010/main" val="33803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6744-C0B4-A543-A6BB-7D55B5AB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BE10-5AE2-5841-A72A-E34EE702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</a:t>
            </a:r>
            <a:r>
              <a:rPr lang="en-US" dirty="0" err="1"/>
              <a:t>move_points</a:t>
            </a:r>
            <a:r>
              <a:rPr lang="en-US" dirty="0"/>
              <a:t> function to see if logic makes sense</a:t>
            </a:r>
          </a:p>
          <a:p>
            <a:r>
              <a:rPr lang="en-US" dirty="0"/>
              <a:t>Is there a more efficient way to do the </a:t>
            </a:r>
            <a:r>
              <a:rPr lang="en-US" dirty="0" err="1"/>
              <a:t>move_points</a:t>
            </a:r>
            <a:r>
              <a:rPr lang="en-US" dirty="0"/>
              <a:t> function?</a:t>
            </a:r>
          </a:p>
        </p:txBody>
      </p:sp>
    </p:spTree>
    <p:extLst>
      <p:ext uri="{BB962C8B-B14F-4D97-AF65-F5344CB8AC3E}">
        <p14:creationId xmlns:p14="http://schemas.microsoft.com/office/powerpoint/2010/main" val="90509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9A1B-D763-E44B-90B8-85232F9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D2FA-C29D-DF49-9C99-BD711EB1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 more</a:t>
            </a:r>
          </a:p>
          <a:p>
            <a:r>
              <a:rPr lang="en-US" dirty="0"/>
              <a:t>Extend </a:t>
            </a:r>
            <a:r>
              <a:rPr lang="en-US" dirty="0" err="1"/>
              <a:t>move_points</a:t>
            </a:r>
            <a:r>
              <a:rPr lang="en-US" dirty="0"/>
              <a:t> function to </a:t>
            </a:r>
            <a:r>
              <a:rPr lang="en-US"/>
              <a:t>more points </a:t>
            </a:r>
          </a:p>
        </p:txBody>
      </p:sp>
    </p:spTree>
    <p:extLst>
      <p:ext uri="{BB962C8B-B14F-4D97-AF65-F5344CB8AC3E}">
        <p14:creationId xmlns:p14="http://schemas.microsoft.com/office/powerpoint/2010/main" val="10176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426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7 Notes</vt:lpstr>
      <vt:lpstr>What I’ve Done</vt:lpstr>
      <vt:lpstr>What I’ve Done</vt:lpstr>
      <vt:lpstr>What Worked</vt:lpstr>
      <vt:lpstr>What Didn’t Work</vt:lpstr>
      <vt:lpstr>Where am I Stuck?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Notes</dc:title>
  <dc:creator>Welch, Caitlin</dc:creator>
  <cp:lastModifiedBy>Welch, Caitlin</cp:lastModifiedBy>
  <cp:revision>8</cp:revision>
  <dcterms:created xsi:type="dcterms:W3CDTF">2020-10-14T13:14:24Z</dcterms:created>
  <dcterms:modified xsi:type="dcterms:W3CDTF">2020-10-18T14:13:22Z</dcterms:modified>
</cp:coreProperties>
</file>