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298C-9A5E-F946-8412-12AE1A05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C47E0-43B6-4B47-8BD8-4211455F8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3E8F-E3D7-2B4D-955E-678823FF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43B2-CF98-F746-9135-94417AB1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2259-A007-324F-A14F-04A48B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B489-8372-E844-8F47-ABF72601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772D4-466B-5B4E-B954-76B0B2005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1072-1A3D-7E45-A1B1-EEF75198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5DF9-D804-C541-8CE1-66B1C14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651C-38FF-2E44-8374-3B3A3E2D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AB130-490E-DC46-B202-04178B7B4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BF7EC-0EC2-0847-B9C0-6CDDA0F3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7774-8D1D-8E41-A361-D92FFFDC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B7A5-1AE7-A74D-AF9B-4126574A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25D0-96A8-8043-91D3-768C3CB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2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D806-C464-3841-9680-194F8EC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1762-E226-3441-A0F3-3F808EBF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321F-A540-1A4C-84C9-8B20E36D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3152-902D-FD48-A10D-555AB8F1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91A6-8F12-D049-B75C-7DA4D301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896B-6559-2949-A936-54AACA45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B3B1-23F3-494E-AF97-713EF3A2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41C6-C13F-5344-B28F-77DA03D7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410B-1F39-6646-8BCC-2C1F5BA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99FA-3329-9944-B43A-D30ED5F2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384-FAC7-C14D-A0AE-51712AE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820D-73DE-084A-ACFD-01D134B5B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40354-2044-034F-A00C-2063CD49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527ED-06AE-6E4D-8C7E-32D52CD0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3325-50C2-FC4B-BA0E-90F46B37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09EA-64F2-7A4E-B8E3-AA58CD94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744-7FEE-0B40-BA23-33592C77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BACA-9CD5-AD4C-A79C-6BE6F2AC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52F4-D71E-8945-9542-96BB83D1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E35EE-A29C-8D4B-B944-4BEA0DAA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07B76-722E-DF48-83CD-6CDB77C77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D61DD-B325-E241-BA07-CDCA4AE9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B0E8E-57D6-AF48-997C-D8F07AE2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0EBC6-E42D-FD41-BB55-D9A78B7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35B1-DF5F-CF42-9435-2C797BD9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0218F-703C-6147-8D93-19799140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DD783-6B01-1C40-868A-A9431ABB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65FAC-F69F-404F-BA73-C6F22458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D43A0-C043-964D-97F3-FB233C4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1BA28-808F-C246-99A0-3038C1AE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AA47-152E-474A-8D0A-27A6C968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8AA4-FA1A-1C45-AF08-C0E81507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BA08-AEDB-3743-B6CC-62E53A93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C794-24B3-3A40-8668-7F33ED9E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EB6F1-E527-3F41-BFBD-A6FC3355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559A-3E5C-E742-9B6B-AA9D2FF7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F085-A16A-AE44-A42A-9B701159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027E-229D-E54E-A1B4-CCCD0F59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FA305-B841-494A-B714-8FB3A2761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00386-2D26-4F4C-8F57-E12234F37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6FB3-8F5C-1240-9F58-8E01A880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B89B-1FB3-364A-BA9E-A0105321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F5B3C-C892-6A42-9221-56F2E6A0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BE172-B7C9-6C4D-921A-DD6B5BF2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3930-5980-F14C-8D7C-713E0AE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17B7-ED97-6646-B50D-2FC26B2F2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B1F1-5B91-8A49-9AF9-186D7B542A3E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A85-9E42-0748-AA57-23BD6BCE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FAC7-75D4-6248-B152-3452097DA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32CE-554E-CE4B-BCDB-92A7154D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B36-6784-7B45-98F2-7EE3905C6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7EF8-0E0A-EA4A-80B9-E45521360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15248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D9A8-9D84-4847-A586-AC640736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73C9-5F5A-D045-92E4-2CD54DE8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function that randomly chooses, for n points on the backboard, y values within some range with evenly distributed x values</a:t>
            </a:r>
          </a:p>
          <a:p>
            <a:pPr lvl="1"/>
            <a:r>
              <a:rPr lang="en-US" dirty="0"/>
              <a:t>For the random backboard coordinates, the function looks at which results in a greater percent of random shots in – this is the optimal three point backboard</a:t>
            </a:r>
          </a:p>
          <a:p>
            <a:r>
              <a:rPr lang="en-US" dirty="0"/>
              <a:t>In the process of hard coding some initial conditions to see whether the three points is truly working </a:t>
            </a:r>
            <a:r>
              <a:rPr lang="en-US" dirty="0">
                <a:sym typeface="Wingdings" pitchFamily="2" charset="2"/>
              </a:rPr>
              <a:t> I realized I had to change the way I wrote my </a:t>
            </a:r>
            <a:r>
              <a:rPr lang="en-US" dirty="0" err="1">
                <a:sym typeface="Wingdings" pitchFamily="2" charset="2"/>
              </a:rPr>
              <a:t>hit_backboard</a:t>
            </a:r>
            <a:r>
              <a:rPr lang="en-US" dirty="0">
                <a:sym typeface="Wingdings" pitchFamily="2" charset="2"/>
              </a:rPr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4E54-0741-AC4E-9BB2-0C673795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8E1B-6120-8F45-9B58-4C13D6B7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3 point backboard</a:t>
            </a:r>
          </a:p>
          <a:p>
            <a:r>
              <a:rPr lang="en-US" dirty="0"/>
              <a:t>Runs as expected</a:t>
            </a:r>
          </a:p>
        </p:txBody>
      </p:sp>
    </p:spTree>
    <p:extLst>
      <p:ext uri="{BB962C8B-B14F-4D97-AF65-F5344CB8AC3E}">
        <p14:creationId xmlns:p14="http://schemas.microsoft.com/office/powerpoint/2010/main" val="20502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E5A2-A149-A94B-93C3-DB72B3B8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FC9F-F886-8549-B48B-B0B1F563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9628"/>
          </a:xfrm>
        </p:spPr>
        <p:txBody>
          <a:bodyPr/>
          <a:lstStyle/>
          <a:p>
            <a:r>
              <a:rPr lang="en-US" dirty="0"/>
              <a:t>For this initial condition that I chose, it registers that it doesn’t hit the backboard but doesn’t go within the correct range of the backboard before it rebounds – I can’t figure out where in the code the error is that makes it rebound too early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D094D8B-8797-7246-92B7-D69EEA6B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17" y="3171156"/>
            <a:ext cx="4428959" cy="3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4229-8F2C-3C4F-ADD9-49BA4D98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01D9-7DB2-B046-BE40-E99CA388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three points backboard to running with more initial conditions, random initial conditions then start looking at running it with more points on </a:t>
            </a:r>
            <a:r>
              <a:rPr lang="en-US"/>
              <a:t>the backboard</a:t>
            </a:r>
          </a:p>
        </p:txBody>
      </p:sp>
    </p:spTree>
    <p:extLst>
      <p:ext uri="{BB962C8B-B14F-4D97-AF65-F5344CB8AC3E}">
        <p14:creationId xmlns:p14="http://schemas.microsoft.com/office/powerpoint/2010/main" val="14525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187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8 Notes</vt:lpstr>
      <vt:lpstr>What I’ve Done</vt:lpstr>
      <vt:lpstr>What Worked</vt:lpstr>
      <vt:lpstr>What Didn’t Work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Notes</dc:title>
  <dc:creator>Welch, Caitlin</dc:creator>
  <cp:lastModifiedBy>Welch, Caitlin</cp:lastModifiedBy>
  <cp:revision>3</cp:revision>
  <dcterms:created xsi:type="dcterms:W3CDTF">2020-10-22T03:40:49Z</dcterms:created>
  <dcterms:modified xsi:type="dcterms:W3CDTF">2020-10-23T03:26:53Z</dcterms:modified>
</cp:coreProperties>
</file>