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5"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2"/>
  </p:normalViewPr>
  <p:slideViewPr>
    <p:cSldViewPr snapToGrid="0" snapToObjects="1">
      <p:cViewPr varScale="1">
        <p:scale>
          <a:sx n="90" d="100"/>
          <a:sy n="90"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8616-5565-4748-9198-499835A023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0E110A0-64EE-AC4E-BAF4-21BF01E4C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83C974F-D1C5-1044-8A44-9563AB51CBC4}"/>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888DDE5A-E4EB-AE4C-89C5-C46A09A64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F6F4B-0EFF-6A40-81C1-E214AE134845}"/>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0590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5248-EE82-5A4F-B32F-119E0E3ED4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93178E-CF46-364F-8DF9-A8EE32C119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6A3240-EBF3-D44B-B2C4-42607665F6B3}"/>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B87691DA-0A2F-C441-A93D-A04B58708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58476-DAFA-294E-8A07-93C491BF8649}"/>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52141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31BA5-73BE-BE43-A30F-5CB34D6E4D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98A9D-494E-4E47-9B47-AB9780A2D6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AC3A5-CC0E-FF49-BDD7-3FDB75FF71F5}"/>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043593A1-6E09-9D48-BFE0-9B9BB5A2C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E9174-659F-0141-9583-745CDE8E4D54}"/>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2066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8DAA-D3C2-7740-800D-A65FB77E56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C5C3B8-F4FD-254E-88FE-D13AF3EAA7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858016-8187-F645-833D-8935887EA855}"/>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BE21C3CB-2F30-1743-9E8B-D8A026223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61CB7-67AF-8741-87C3-7CB2083AC7F7}"/>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407909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7EA6-2704-0648-8837-E2B12A148E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C9B210-F935-B148-8A3A-0D9CC9FA2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6DC86F-2878-F745-AF80-89B8E29AFEFA}"/>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4588BBCD-9A13-6F46-A15A-D98907D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C3A3E-21C5-F541-81BD-F6B411D9D215}"/>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31267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6495-7A31-A545-B949-62AD7FA765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482508-E777-1642-B90A-29AA6FD7A3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C5F3C-5829-7643-8151-7282CDC4F8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48D662-7EDB-3241-8046-26B27F84F353}"/>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6" name="Footer Placeholder 5">
            <a:extLst>
              <a:ext uri="{FF2B5EF4-FFF2-40B4-BE49-F238E27FC236}">
                <a16:creationId xmlns:a16="http://schemas.microsoft.com/office/drawing/2014/main" id="{5B793B46-30E4-EA40-99E7-2898DD7AA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6F3DA-2509-BD4A-8A44-3A33981F2548}"/>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63783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0FDD-D2DF-6040-A5D1-BD464A0387E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3FA550-294A-314E-B071-0189D784F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F51B1E-F84B-394F-B1E2-FD16965A3A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E5F9D2-1695-6F45-8BF4-9B50D0FD3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013666-6672-CF44-8B79-B3D2245543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C2ED0F-BF6F-5D44-9608-D2F904668627}"/>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8" name="Footer Placeholder 7">
            <a:extLst>
              <a:ext uri="{FF2B5EF4-FFF2-40B4-BE49-F238E27FC236}">
                <a16:creationId xmlns:a16="http://schemas.microsoft.com/office/drawing/2014/main" id="{0B554276-8B7E-9647-A59A-1D0301D6B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77110-AF25-0D44-8974-5A7A8E2C5B9D}"/>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7415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F7B7-9B18-0749-9495-2A34092A2C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B08614-6FC5-064E-BBBF-9280F59A0CA7}"/>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4" name="Footer Placeholder 3">
            <a:extLst>
              <a:ext uri="{FF2B5EF4-FFF2-40B4-BE49-F238E27FC236}">
                <a16:creationId xmlns:a16="http://schemas.microsoft.com/office/drawing/2014/main" id="{C8BD030D-A027-F849-B1B2-F1ED24E79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6EC78-36E5-5140-A1A1-9A18862E14A2}"/>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12841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37E8C-7D09-0947-9533-BA1B174B731F}"/>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3" name="Footer Placeholder 2">
            <a:extLst>
              <a:ext uri="{FF2B5EF4-FFF2-40B4-BE49-F238E27FC236}">
                <a16:creationId xmlns:a16="http://schemas.microsoft.com/office/drawing/2014/main" id="{31A2292E-BEE5-064F-8022-357F05E5E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CC6D2-AD3E-004F-B453-EE99336DEB92}"/>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154901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6085-D375-4B45-BDFD-E9BB07945B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92DDA9-5712-5D45-AC81-5D5E853F7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50C70A0-48AF-3145-9FBF-0D1BD8FDF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E340E3-5B8B-4748-BB0D-0D4E4CF7B1B2}"/>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6" name="Footer Placeholder 5">
            <a:extLst>
              <a:ext uri="{FF2B5EF4-FFF2-40B4-BE49-F238E27FC236}">
                <a16:creationId xmlns:a16="http://schemas.microsoft.com/office/drawing/2014/main" id="{DCF09904-8E91-3442-A470-8E9017E0B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A17E8-22F5-8843-A177-7457EF5EA191}"/>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92890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A37E-9A13-BA4C-BC25-3F2A1E56BD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FA51122-C7A6-5C47-B88A-554704404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4846F5-2207-9C47-AA2C-955D16E4D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9F9223-E401-A64D-B3F9-D1CC3A17F086}"/>
              </a:ext>
            </a:extLst>
          </p:cNvPr>
          <p:cNvSpPr>
            <a:spLocks noGrp="1"/>
          </p:cNvSpPr>
          <p:nvPr>
            <p:ph type="dt" sz="half" idx="10"/>
          </p:nvPr>
        </p:nvSpPr>
        <p:spPr/>
        <p:txBody>
          <a:bodyPr/>
          <a:lstStyle/>
          <a:p>
            <a:fld id="{85D57ED2-7896-7E40-A025-71F88E5C3BA1}" type="datetimeFigureOut">
              <a:rPr lang="en-US" smtClean="0"/>
              <a:t>9/24/20</a:t>
            </a:fld>
            <a:endParaRPr lang="en-US"/>
          </a:p>
        </p:txBody>
      </p:sp>
      <p:sp>
        <p:nvSpPr>
          <p:cNvPr id="6" name="Footer Placeholder 5">
            <a:extLst>
              <a:ext uri="{FF2B5EF4-FFF2-40B4-BE49-F238E27FC236}">
                <a16:creationId xmlns:a16="http://schemas.microsoft.com/office/drawing/2014/main" id="{2C810BFC-F6C7-B440-8E66-048720650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64C68-AB12-5A43-BB30-7F128189A080}"/>
              </a:ext>
            </a:extLst>
          </p:cNvPr>
          <p:cNvSpPr>
            <a:spLocks noGrp="1"/>
          </p:cNvSpPr>
          <p:nvPr>
            <p:ph type="sldNum" sz="quarter" idx="12"/>
          </p:nvPr>
        </p:nvSpPr>
        <p:spPr/>
        <p:txBody>
          <a:bodyPr/>
          <a:lstStyle/>
          <a:p>
            <a:fld id="{340B00CD-F6BE-5647-938B-F0B40BF6367E}" type="slidenum">
              <a:rPr lang="en-US" smtClean="0"/>
              <a:t>‹#›</a:t>
            </a:fld>
            <a:endParaRPr lang="en-US"/>
          </a:p>
        </p:txBody>
      </p:sp>
    </p:spTree>
    <p:extLst>
      <p:ext uri="{BB962C8B-B14F-4D97-AF65-F5344CB8AC3E}">
        <p14:creationId xmlns:p14="http://schemas.microsoft.com/office/powerpoint/2010/main" val="60569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BAFB3-A3FC-084E-8997-CBD2F6E34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6CEA22-C476-084B-A02D-CA05311D3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D92A41-F192-BD48-9451-7E8CE4035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57ED2-7896-7E40-A025-71F88E5C3BA1}" type="datetimeFigureOut">
              <a:rPr lang="en-US" smtClean="0"/>
              <a:t>9/24/20</a:t>
            </a:fld>
            <a:endParaRPr lang="en-US"/>
          </a:p>
        </p:txBody>
      </p:sp>
      <p:sp>
        <p:nvSpPr>
          <p:cNvPr id="5" name="Footer Placeholder 4">
            <a:extLst>
              <a:ext uri="{FF2B5EF4-FFF2-40B4-BE49-F238E27FC236}">
                <a16:creationId xmlns:a16="http://schemas.microsoft.com/office/drawing/2014/main" id="{A9BCBF17-CA70-CB4D-B77F-64BED9470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A2B62-F615-CD41-8C64-A5C7B8FB3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B00CD-F6BE-5647-938B-F0B40BF6367E}" type="slidenum">
              <a:rPr lang="en-US" smtClean="0"/>
              <a:t>‹#›</a:t>
            </a:fld>
            <a:endParaRPr lang="en-US"/>
          </a:p>
        </p:txBody>
      </p:sp>
    </p:spTree>
    <p:extLst>
      <p:ext uri="{BB962C8B-B14F-4D97-AF65-F5344CB8AC3E}">
        <p14:creationId xmlns:p14="http://schemas.microsoft.com/office/powerpoint/2010/main" val="282412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6403-F6CB-BA4F-87D1-E25883B3A6DB}"/>
              </a:ext>
            </a:extLst>
          </p:cNvPr>
          <p:cNvSpPr>
            <a:spLocks noGrp="1"/>
          </p:cNvSpPr>
          <p:nvPr>
            <p:ph type="ctrTitle"/>
          </p:nvPr>
        </p:nvSpPr>
        <p:spPr/>
        <p:txBody>
          <a:bodyPr/>
          <a:lstStyle/>
          <a:p>
            <a:r>
              <a:rPr lang="en-US" dirty="0"/>
              <a:t>Week 5 Notes</a:t>
            </a:r>
          </a:p>
        </p:txBody>
      </p:sp>
      <p:sp>
        <p:nvSpPr>
          <p:cNvPr id="3" name="Subtitle 2">
            <a:extLst>
              <a:ext uri="{FF2B5EF4-FFF2-40B4-BE49-F238E27FC236}">
                <a16:creationId xmlns:a16="http://schemas.microsoft.com/office/drawing/2014/main" id="{6F6517A7-E72F-A74D-BD53-7506BA75F866}"/>
              </a:ext>
            </a:extLst>
          </p:cNvPr>
          <p:cNvSpPr>
            <a:spLocks noGrp="1"/>
          </p:cNvSpPr>
          <p:nvPr>
            <p:ph type="subTitle" idx="1"/>
          </p:nvPr>
        </p:nvSpPr>
        <p:spPr/>
        <p:txBody>
          <a:bodyPr/>
          <a:lstStyle/>
          <a:p>
            <a:r>
              <a:rPr lang="en-US" dirty="0"/>
              <a:t>PHY495: Hoop Never Misses</a:t>
            </a:r>
          </a:p>
        </p:txBody>
      </p:sp>
    </p:spTree>
    <p:extLst>
      <p:ext uri="{BB962C8B-B14F-4D97-AF65-F5344CB8AC3E}">
        <p14:creationId xmlns:p14="http://schemas.microsoft.com/office/powerpoint/2010/main" val="111490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1CC-932A-BA4C-B3AD-5ACAD7A17FF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93B11EF-3104-E842-99BA-DECB356037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405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915C-6BBD-4F41-99D2-9C88ECD06FEB}"/>
              </a:ext>
            </a:extLst>
          </p:cNvPr>
          <p:cNvSpPr>
            <a:spLocks noGrp="1"/>
          </p:cNvSpPr>
          <p:nvPr>
            <p:ph type="title"/>
          </p:nvPr>
        </p:nvSpPr>
        <p:spPr/>
        <p:txBody>
          <a:bodyPr/>
          <a:lstStyle/>
          <a:p>
            <a:r>
              <a:rPr lang="en-US" dirty="0"/>
              <a:t>What I’ve Done</a:t>
            </a:r>
          </a:p>
        </p:txBody>
      </p:sp>
      <p:sp>
        <p:nvSpPr>
          <p:cNvPr id="3" name="Content Placeholder 2">
            <a:extLst>
              <a:ext uri="{FF2B5EF4-FFF2-40B4-BE49-F238E27FC236}">
                <a16:creationId xmlns:a16="http://schemas.microsoft.com/office/drawing/2014/main" id="{67FADD63-E008-3E41-A8BE-A6713226D577}"/>
              </a:ext>
            </a:extLst>
          </p:cNvPr>
          <p:cNvSpPr>
            <a:spLocks noGrp="1"/>
          </p:cNvSpPr>
          <p:nvPr>
            <p:ph idx="1"/>
          </p:nvPr>
        </p:nvSpPr>
        <p:spPr/>
        <p:txBody>
          <a:bodyPr/>
          <a:lstStyle/>
          <a:p>
            <a:r>
              <a:rPr lang="en-US" dirty="0"/>
              <a:t>Created </a:t>
            </a:r>
            <a:r>
              <a:rPr lang="en-US" dirty="0" err="1"/>
              <a:t>monte_carlo.py</a:t>
            </a:r>
            <a:r>
              <a:rPr lang="en-US" dirty="0"/>
              <a:t> file where I find, for a single shot, the percent of random shots that make it in the backboard</a:t>
            </a:r>
          </a:p>
          <a:p>
            <a:r>
              <a:rPr lang="en-US" dirty="0"/>
              <a:t>Spent some time double checking the velocities of the ball after hitting the angled backboard</a:t>
            </a:r>
          </a:p>
          <a:p>
            <a:r>
              <a:rPr lang="en-US" dirty="0"/>
              <a:t>Made a </a:t>
            </a:r>
            <a:r>
              <a:rPr lang="en-US" dirty="0" err="1"/>
              <a:t>percent_in</a:t>
            </a:r>
            <a:r>
              <a:rPr lang="en-US" dirty="0"/>
              <a:t> function that solves for the percent of random (I was mainly using predetermined shots for now though) shots that goes into the basket for a given backboard angle</a:t>
            </a:r>
          </a:p>
          <a:p>
            <a:r>
              <a:rPr lang="en-US" dirty="0"/>
              <a:t>Made a </a:t>
            </a:r>
            <a:r>
              <a:rPr lang="en-US" dirty="0" err="1"/>
              <a:t>best_angle</a:t>
            </a:r>
            <a:r>
              <a:rPr lang="en-US" dirty="0"/>
              <a:t> function that compares different backboard angles stored in array to see which angle causes the most random shots to go in the basket</a:t>
            </a:r>
          </a:p>
        </p:txBody>
      </p:sp>
    </p:spTree>
    <p:extLst>
      <p:ext uri="{BB962C8B-B14F-4D97-AF65-F5344CB8AC3E}">
        <p14:creationId xmlns:p14="http://schemas.microsoft.com/office/powerpoint/2010/main" val="216931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FB6C-C616-9347-A800-E1CCDEDE6DCE}"/>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12CC7265-28E7-BE44-89D2-24E3593670D3}"/>
              </a:ext>
            </a:extLst>
          </p:cNvPr>
          <p:cNvSpPr>
            <a:spLocks noGrp="1"/>
          </p:cNvSpPr>
          <p:nvPr>
            <p:ph idx="1"/>
          </p:nvPr>
        </p:nvSpPr>
        <p:spPr>
          <a:xfrm>
            <a:off x="838200" y="1825625"/>
            <a:ext cx="10515600" cy="966343"/>
          </a:xfrm>
        </p:spPr>
        <p:txBody>
          <a:bodyPr/>
          <a:lstStyle/>
          <a:p>
            <a:r>
              <a:rPr lang="en-US" dirty="0"/>
              <a:t>Plotted shots hitting the backboard for different specified backboard angles</a:t>
            </a:r>
          </a:p>
        </p:txBody>
      </p:sp>
      <p:pic>
        <p:nvPicPr>
          <p:cNvPr id="5" name="Picture 4" descr="A close up of a map&#10;&#10;Description automatically generated">
            <a:extLst>
              <a:ext uri="{FF2B5EF4-FFF2-40B4-BE49-F238E27FC236}">
                <a16:creationId xmlns:a16="http://schemas.microsoft.com/office/drawing/2014/main" id="{DCBA14A2-865B-5B4B-BFD8-E6447B9BB885}"/>
              </a:ext>
            </a:extLst>
          </p:cNvPr>
          <p:cNvPicPr>
            <a:picLocks noChangeAspect="1"/>
          </p:cNvPicPr>
          <p:nvPr/>
        </p:nvPicPr>
        <p:blipFill>
          <a:blip r:embed="rId2"/>
          <a:stretch>
            <a:fillRect/>
          </a:stretch>
        </p:blipFill>
        <p:spPr>
          <a:xfrm>
            <a:off x="4340224" y="2926905"/>
            <a:ext cx="3511551" cy="2633663"/>
          </a:xfrm>
          <a:prstGeom prst="rect">
            <a:avLst/>
          </a:prstGeom>
        </p:spPr>
      </p:pic>
      <p:pic>
        <p:nvPicPr>
          <p:cNvPr id="7" name="Picture 6">
            <a:extLst>
              <a:ext uri="{FF2B5EF4-FFF2-40B4-BE49-F238E27FC236}">
                <a16:creationId xmlns:a16="http://schemas.microsoft.com/office/drawing/2014/main" id="{59715720-A3D5-5245-8827-087E2EE54739}"/>
              </a:ext>
            </a:extLst>
          </p:cNvPr>
          <p:cNvPicPr>
            <a:picLocks noChangeAspect="1"/>
          </p:cNvPicPr>
          <p:nvPr/>
        </p:nvPicPr>
        <p:blipFill>
          <a:blip r:embed="rId3"/>
          <a:stretch>
            <a:fillRect/>
          </a:stretch>
        </p:blipFill>
        <p:spPr>
          <a:xfrm>
            <a:off x="8232775" y="2926905"/>
            <a:ext cx="3511551" cy="2633663"/>
          </a:xfrm>
          <a:prstGeom prst="rect">
            <a:avLst/>
          </a:prstGeom>
        </p:spPr>
      </p:pic>
      <p:pic>
        <p:nvPicPr>
          <p:cNvPr id="9" name="Picture 8" descr="A close up of a map&#10;&#10;Description automatically generated">
            <a:extLst>
              <a:ext uri="{FF2B5EF4-FFF2-40B4-BE49-F238E27FC236}">
                <a16:creationId xmlns:a16="http://schemas.microsoft.com/office/drawing/2014/main" id="{BB20FCAE-46D0-D44E-AF8D-FCC557380764}"/>
              </a:ext>
            </a:extLst>
          </p:cNvPr>
          <p:cNvPicPr>
            <a:picLocks noChangeAspect="1"/>
          </p:cNvPicPr>
          <p:nvPr/>
        </p:nvPicPr>
        <p:blipFill>
          <a:blip r:embed="rId4"/>
          <a:stretch>
            <a:fillRect/>
          </a:stretch>
        </p:blipFill>
        <p:spPr>
          <a:xfrm>
            <a:off x="447674" y="2926904"/>
            <a:ext cx="3511551" cy="2633663"/>
          </a:xfrm>
          <a:prstGeom prst="rect">
            <a:avLst/>
          </a:prstGeom>
        </p:spPr>
      </p:pic>
      <p:sp>
        <p:nvSpPr>
          <p:cNvPr id="10" name="TextBox 9">
            <a:extLst>
              <a:ext uri="{FF2B5EF4-FFF2-40B4-BE49-F238E27FC236}">
                <a16:creationId xmlns:a16="http://schemas.microsoft.com/office/drawing/2014/main" id="{6FC4D7E2-4368-094A-9091-0846FCD802DE}"/>
              </a:ext>
            </a:extLst>
          </p:cNvPr>
          <p:cNvSpPr txBox="1"/>
          <p:nvPr/>
        </p:nvSpPr>
        <p:spPr>
          <a:xfrm>
            <a:off x="1449076" y="6123543"/>
            <a:ext cx="1508746" cy="369332"/>
          </a:xfrm>
          <a:prstGeom prst="rect">
            <a:avLst/>
          </a:prstGeom>
          <a:noFill/>
        </p:spPr>
        <p:txBody>
          <a:bodyPr wrap="none" rtlCol="0">
            <a:spAutoFit/>
          </a:bodyPr>
          <a:lstStyle/>
          <a:p>
            <a:r>
              <a:rPr lang="en-US" dirty="0"/>
              <a:t>Phi=2*</a:t>
            </a:r>
            <a:r>
              <a:rPr lang="en-US" dirty="0" err="1"/>
              <a:t>np.pi</a:t>
            </a:r>
            <a:r>
              <a:rPr lang="en-US" dirty="0"/>
              <a:t>/3</a:t>
            </a:r>
          </a:p>
        </p:txBody>
      </p:sp>
      <p:sp>
        <p:nvSpPr>
          <p:cNvPr id="11" name="TextBox 10">
            <a:extLst>
              <a:ext uri="{FF2B5EF4-FFF2-40B4-BE49-F238E27FC236}">
                <a16:creationId xmlns:a16="http://schemas.microsoft.com/office/drawing/2014/main" id="{543BC838-1665-8044-8676-3A76F1DF1021}"/>
              </a:ext>
            </a:extLst>
          </p:cNvPr>
          <p:cNvSpPr txBox="1"/>
          <p:nvPr/>
        </p:nvSpPr>
        <p:spPr>
          <a:xfrm>
            <a:off x="5457843" y="6123543"/>
            <a:ext cx="1276311" cy="369332"/>
          </a:xfrm>
          <a:prstGeom prst="rect">
            <a:avLst/>
          </a:prstGeom>
          <a:noFill/>
        </p:spPr>
        <p:txBody>
          <a:bodyPr wrap="none" rtlCol="0">
            <a:spAutoFit/>
          </a:bodyPr>
          <a:lstStyle/>
          <a:p>
            <a:r>
              <a:rPr lang="en-US" dirty="0"/>
              <a:t>Phi=</a:t>
            </a:r>
            <a:r>
              <a:rPr lang="en-US" dirty="0" err="1"/>
              <a:t>np.pi</a:t>
            </a:r>
            <a:r>
              <a:rPr lang="en-US" dirty="0"/>
              <a:t>/2</a:t>
            </a:r>
          </a:p>
        </p:txBody>
      </p:sp>
      <p:sp>
        <p:nvSpPr>
          <p:cNvPr id="12" name="TextBox 11">
            <a:extLst>
              <a:ext uri="{FF2B5EF4-FFF2-40B4-BE49-F238E27FC236}">
                <a16:creationId xmlns:a16="http://schemas.microsoft.com/office/drawing/2014/main" id="{179D3679-C2C8-654D-8F1A-A35B0A761CD4}"/>
              </a:ext>
            </a:extLst>
          </p:cNvPr>
          <p:cNvSpPr txBox="1"/>
          <p:nvPr/>
        </p:nvSpPr>
        <p:spPr>
          <a:xfrm>
            <a:off x="9350394" y="6123543"/>
            <a:ext cx="1276311" cy="369332"/>
          </a:xfrm>
          <a:prstGeom prst="rect">
            <a:avLst/>
          </a:prstGeom>
          <a:noFill/>
        </p:spPr>
        <p:txBody>
          <a:bodyPr wrap="none" rtlCol="0">
            <a:spAutoFit/>
          </a:bodyPr>
          <a:lstStyle/>
          <a:p>
            <a:r>
              <a:rPr lang="en-US" dirty="0"/>
              <a:t>Phi=</a:t>
            </a:r>
            <a:r>
              <a:rPr lang="en-US" dirty="0" err="1"/>
              <a:t>np.pi</a:t>
            </a:r>
            <a:r>
              <a:rPr lang="en-US" dirty="0"/>
              <a:t>/3</a:t>
            </a:r>
          </a:p>
        </p:txBody>
      </p:sp>
    </p:spTree>
    <p:extLst>
      <p:ext uri="{BB962C8B-B14F-4D97-AF65-F5344CB8AC3E}">
        <p14:creationId xmlns:p14="http://schemas.microsoft.com/office/powerpoint/2010/main" val="81946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840E-EAC5-4E4D-A6BF-07352F2A75D5}"/>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646CF217-D86B-7541-8CBF-302854848A24}"/>
              </a:ext>
            </a:extLst>
          </p:cNvPr>
          <p:cNvSpPr>
            <a:spLocks noGrp="1"/>
          </p:cNvSpPr>
          <p:nvPr>
            <p:ph idx="1"/>
          </p:nvPr>
        </p:nvSpPr>
        <p:spPr>
          <a:xfrm>
            <a:off x="838200" y="1825625"/>
            <a:ext cx="10515600" cy="1731963"/>
          </a:xfrm>
        </p:spPr>
        <p:txBody>
          <a:bodyPr/>
          <a:lstStyle/>
          <a:p>
            <a:r>
              <a:rPr lang="en-US" dirty="0"/>
              <a:t>I found that my conditions of whether the ball hit the backboard showed whether the ball was in the rectangular region of the backboard, so the code was either stopping too early or going too far. So I had to add the equation of the line to the code.</a:t>
            </a:r>
          </a:p>
        </p:txBody>
      </p:sp>
      <p:pic>
        <p:nvPicPr>
          <p:cNvPr id="5" name="Picture 4" descr="A screenshot of a cell phone&#10;&#10;Description automatically generated">
            <a:extLst>
              <a:ext uri="{FF2B5EF4-FFF2-40B4-BE49-F238E27FC236}">
                <a16:creationId xmlns:a16="http://schemas.microsoft.com/office/drawing/2014/main" id="{949599B6-AAF8-DC40-AAF3-D74E12446109}"/>
              </a:ext>
            </a:extLst>
          </p:cNvPr>
          <p:cNvPicPr>
            <a:picLocks noChangeAspect="1"/>
          </p:cNvPicPr>
          <p:nvPr/>
        </p:nvPicPr>
        <p:blipFill>
          <a:blip r:embed="rId2"/>
          <a:stretch>
            <a:fillRect/>
          </a:stretch>
        </p:blipFill>
        <p:spPr>
          <a:xfrm>
            <a:off x="385762" y="3508374"/>
            <a:ext cx="8201026" cy="322083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677737B-E445-B54B-9A7D-FE9581DE75F7}"/>
              </a:ext>
            </a:extLst>
          </p:cNvPr>
          <p:cNvPicPr>
            <a:picLocks noChangeAspect="1"/>
          </p:cNvPicPr>
          <p:nvPr/>
        </p:nvPicPr>
        <p:blipFill>
          <a:blip r:embed="rId3"/>
          <a:stretch>
            <a:fillRect/>
          </a:stretch>
        </p:blipFill>
        <p:spPr>
          <a:xfrm>
            <a:off x="8870688" y="3745705"/>
            <a:ext cx="3160181" cy="2370136"/>
          </a:xfrm>
          <a:prstGeom prst="rect">
            <a:avLst/>
          </a:prstGeom>
        </p:spPr>
      </p:pic>
    </p:spTree>
    <p:extLst>
      <p:ext uri="{BB962C8B-B14F-4D97-AF65-F5344CB8AC3E}">
        <p14:creationId xmlns:p14="http://schemas.microsoft.com/office/powerpoint/2010/main" val="360118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23AC-088A-C84B-B479-FBD9C9D8C228}"/>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93D54D3A-B83D-C24D-9B02-6E3865F6A619}"/>
              </a:ext>
            </a:extLst>
          </p:cNvPr>
          <p:cNvSpPr>
            <a:spLocks noGrp="1"/>
          </p:cNvSpPr>
          <p:nvPr>
            <p:ph idx="1"/>
          </p:nvPr>
        </p:nvSpPr>
        <p:spPr>
          <a:xfrm>
            <a:off x="838200" y="1825625"/>
            <a:ext cx="10515600" cy="931863"/>
          </a:xfrm>
        </p:spPr>
        <p:txBody>
          <a:bodyPr/>
          <a:lstStyle/>
          <a:p>
            <a:r>
              <a:rPr lang="en-US" dirty="0"/>
              <a:t>For a given backboard angle, plotted all random shots that hit the backboard </a:t>
            </a:r>
          </a:p>
        </p:txBody>
      </p:sp>
      <p:pic>
        <p:nvPicPr>
          <p:cNvPr id="5" name="Picture 4" descr="A close up of text on a white background&#10;&#10;Description automatically generated">
            <a:extLst>
              <a:ext uri="{FF2B5EF4-FFF2-40B4-BE49-F238E27FC236}">
                <a16:creationId xmlns:a16="http://schemas.microsoft.com/office/drawing/2014/main" id="{6827D9DD-3D44-B141-8D62-CED1BB7000F0}"/>
              </a:ext>
            </a:extLst>
          </p:cNvPr>
          <p:cNvPicPr>
            <a:picLocks noChangeAspect="1"/>
          </p:cNvPicPr>
          <p:nvPr/>
        </p:nvPicPr>
        <p:blipFill>
          <a:blip r:embed="rId2"/>
          <a:stretch>
            <a:fillRect/>
          </a:stretch>
        </p:blipFill>
        <p:spPr>
          <a:xfrm>
            <a:off x="3175000" y="2291556"/>
            <a:ext cx="5842000" cy="4381500"/>
          </a:xfrm>
          <a:prstGeom prst="rect">
            <a:avLst/>
          </a:prstGeom>
        </p:spPr>
      </p:pic>
    </p:spTree>
    <p:extLst>
      <p:ext uri="{BB962C8B-B14F-4D97-AF65-F5344CB8AC3E}">
        <p14:creationId xmlns:p14="http://schemas.microsoft.com/office/powerpoint/2010/main" val="145196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DA49-B91C-2045-8DB6-5E1758B953C2}"/>
              </a:ext>
            </a:extLst>
          </p:cNvPr>
          <p:cNvSpPr>
            <a:spLocks noGrp="1"/>
          </p:cNvSpPr>
          <p:nvPr>
            <p:ph type="title"/>
          </p:nvPr>
        </p:nvSpPr>
        <p:spPr/>
        <p:txBody>
          <a:bodyPr/>
          <a:lstStyle/>
          <a:p>
            <a:r>
              <a:rPr lang="en-US" dirty="0"/>
              <a:t>What Didn’t Work</a:t>
            </a:r>
          </a:p>
        </p:txBody>
      </p:sp>
      <p:sp>
        <p:nvSpPr>
          <p:cNvPr id="3" name="Content Placeholder 2">
            <a:extLst>
              <a:ext uri="{FF2B5EF4-FFF2-40B4-BE49-F238E27FC236}">
                <a16:creationId xmlns:a16="http://schemas.microsoft.com/office/drawing/2014/main" id="{535FA036-E615-3145-8EEF-981CCCA000B4}"/>
              </a:ext>
            </a:extLst>
          </p:cNvPr>
          <p:cNvSpPr>
            <a:spLocks noGrp="1"/>
          </p:cNvSpPr>
          <p:nvPr>
            <p:ph idx="1"/>
          </p:nvPr>
        </p:nvSpPr>
        <p:spPr>
          <a:xfrm>
            <a:off x="838200" y="1825625"/>
            <a:ext cx="5257800" cy="4667250"/>
          </a:xfrm>
        </p:spPr>
        <p:txBody>
          <a:bodyPr>
            <a:normAutofit/>
          </a:bodyPr>
          <a:lstStyle/>
          <a:p>
            <a:r>
              <a:rPr lang="en-US" dirty="0"/>
              <a:t>In the </a:t>
            </a:r>
            <a:r>
              <a:rPr lang="en-US" dirty="0" err="1"/>
              <a:t>best_angle</a:t>
            </a:r>
            <a:r>
              <a:rPr lang="en-US" dirty="0"/>
              <a:t> function I started by only comparing </a:t>
            </a:r>
            <a:r>
              <a:rPr lang="en-US" dirty="0" err="1"/>
              <a:t>np.pi</a:t>
            </a:r>
            <a:r>
              <a:rPr lang="en-US" dirty="0"/>
              <a:t>/3 and </a:t>
            </a:r>
            <a:r>
              <a:rPr lang="en-US" dirty="0" err="1"/>
              <a:t>np.pi</a:t>
            </a:r>
            <a:r>
              <a:rPr lang="en-US" dirty="0"/>
              <a:t>/2</a:t>
            </a:r>
          </a:p>
          <a:p>
            <a:pPr lvl="1"/>
            <a:r>
              <a:rPr lang="en-US" dirty="0"/>
              <a:t>I chose the initial conditions and the shot didn’t go in for either backboard. Notice how the </a:t>
            </a:r>
            <a:r>
              <a:rPr lang="en-US" dirty="0" err="1"/>
              <a:t>np.pi</a:t>
            </a:r>
            <a:r>
              <a:rPr lang="en-US" dirty="0"/>
              <a:t>/3 backboard shot rebounds, as expected. The </a:t>
            </a:r>
            <a:r>
              <a:rPr lang="en-US" dirty="0" err="1"/>
              <a:t>np.pi</a:t>
            </a:r>
            <a:r>
              <a:rPr lang="en-US" dirty="0"/>
              <a:t>/2 backboard shot doesn’t rebound even though the ball hits the backboard.</a:t>
            </a:r>
          </a:p>
          <a:p>
            <a:pPr lvl="1"/>
            <a:r>
              <a:rPr lang="en-US" dirty="0"/>
              <a:t>I don’t have a specific question here but will have to spend some time myself debugging this.</a:t>
            </a:r>
          </a:p>
        </p:txBody>
      </p:sp>
      <p:pic>
        <p:nvPicPr>
          <p:cNvPr id="5" name="Picture 4" descr="A screenshot of a cell phone&#10;&#10;Description automatically generated">
            <a:extLst>
              <a:ext uri="{FF2B5EF4-FFF2-40B4-BE49-F238E27FC236}">
                <a16:creationId xmlns:a16="http://schemas.microsoft.com/office/drawing/2014/main" id="{E2D110B2-7490-C247-8A84-AEE2C2DAD22B}"/>
              </a:ext>
            </a:extLst>
          </p:cNvPr>
          <p:cNvPicPr>
            <a:picLocks noChangeAspect="1"/>
          </p:cNvPicPr>
          <p:nvPr/>
        </p:nvPicPr>
        <p:blipFill>
          <a:blip r:embed="rId2"/>
          <a:stretch>
            <a:fillRect/>
          </a:stretch>
        </p:blipFill>
        <p:spPr>
          <a:xfrm>
            <a:off x="6453187" y="2093118"/>
            <a:ext cx="5509684" cy="4132263"/>
          </a:xfrm>
          <a:prstGeom prst="rect">
            <a:avLst/>
          </a:prstGeom>
        </p:spPr>
      </p:pic>
    </p:spTree>
    <p:extLst>
      <p:ext uri="{BB962C8B-B14F-4D97-AF65-F5344CB8AC3E}">
        <p14:creationId xmlns:p14="http://schemas.microsoft.com/office/powerpoint/2010/main" val="358341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7E80-09B7-A343-9520-B46D18A5BE6B}"/>
              </a:ext>
            </a:extLst>
          </p:cNvPr>
          <p:cNvSpPr>
            <a:spLocks noGrp="1"/>
          </p:cNvSpPr>
          <p:nvPr>
            <p:ph type="title"/>
          </p:nvPr>
        </p:nvSpPr>
        <p:spPr/>
        <p:txBody>
          <a:bodyPr/>
          <a:lstStyle/>
          <a:p>
            <a:r>
              <a:rPr lang="en-US" dirty="0"/>
              <a:t>What Didn’t Work</a:t>
            </a:r>
          </a:p>
        </p:txBody>
      </p:sp>
      <p:sp>
        <p:nvSpPr>
          <p:cNvPr id="3" name="Content Placeholder 2">
            <a:extLst>
              <a:ext uri="{FF2B5EF4-FFF2-40B4-BE49-F238E27FC236}">
                <a16:creationId xmlns:a16="http://schemas.microsoft.com/office/drawing/2014/main" id="{C75AF370-60C2-1E44-8132-BB594E71DF49}"/>
              </a:ext>
            </a:extLst>
          </p:cNvPr>
          <p:cNvSpPr>
            <a:spLocks noGrp="1"/>
          </p:cNvSpPr>
          <p:nvPr>
            <p:ph idx="1"/>
          </p:nvPr>
        </p:nvSpPr>
        <p:spPr/>
        <p:txBody>
          <a:bodyPr/>
          <a:lstStyle/>
          <a:p>
            <a:r>
              <a:rPr lang="en-US" dirty="0"/>
              <a:t>My velocities after hitting the angled backboards were initially wrong but I fixed it</a:t>
            </a:r>
          </a:p>
          <a:p>
            <a:r>
              <a:rPr lang="en-US" dirty="0"/>
              <a:t>Various problems in the code that I had to debug</a:t>
            </a:r>
          </a:p>
        </p:txBody>
      </p:sp>
    </p:spTree>
    <p:extLst>
      <p:ext uri="{BB962C8B-B14F-4D97-AF65-F5344CB8AC3E}">
        <p14:creationId xmlns:p14="http://schemas.microsoft.com/office/powerpoint/2010/main" val="415838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BD98-917A-CB48-ABC4-4B20B5DD879F}"/>
              </a:ext>
            </a:extLst>
          </p:cNvPr>
          <p:cNvSpPr>
            <a:spLocks noGrp="1"/>
          </p:cNvSpPr>
          <p:nvPr>
            <p:ph type="title"/>
          </p:nvPr>
        </p:nvSpPr>
        <p:spPr/>
        <p:txBody>
          <a:bodyPr/>
          <a:lstStyle/>
          <a:p>
            <a:r>
              <a:rPr lang="en-US" dirty="0"/>
              <a:t>Where am I Stuck</a:t>
            </a:r>
          </a:p>
        </p:txBody>
      </p:sp>
      <p:sp>
        <p:nvSpPr>
          <p:cNvPr id="3" name="Content Placeholder 2">
            <a:extLst>
              <a:ext uri="{FF2B5EF4-FFF2-40B4-BE49-F238E27FC236}">
                <a16:creationId xmlns:a16="http://schemas.microsoft.com/office/drawing/2014/main" id="{8390F794-704B-EC42-AB55-3A7A25C7CC70}"/>
              </a:ext>
            </a:extLst>
          </p:cNvPr>
          <p:cNvSpPr>
            <a:spLocks noGrp="1"/>
          </p:cNvSpPr>
          <p:nvPr>
            <p:ph idx="1"/>
          </p:nvPr>
        </p:nvSpPr>
        <p:spPr/>
        <p:txBody>
          <a:bodyPr/>
          <a:lstStyle/>
          <a:p>
            <a:r>
              <a:rPr lang="en-US" dirty="0"/>
              <a:t>Don’t have anything specific as of now!</a:t>
            </a:r>
          </a:p>
        </p:txBody>
      </p:sp>
    </p:spTree>
    <p:extLst>
      <p:ext uri="{BB962C8B-B14F-4D97-AF65-F5344CB8AC3E}">
        <p14:creationId xmlns:p14="http://schemas.microsoft.com/office/powerpoint/2010/main" val="8350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78EE-78C0-4540-B0CC-448E853A61A4}"/>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BF3A87D7-4461-0746-8E62-262DE30AAAF1}"/>
              </a:ext>
            </a:extLst>
          </p:cNvPr>
          <p:cNvSpPr>
            <a:spLocks noGrp="1"/>
          </p:cNvSpPr>
          <p:nvPr>
            <p:ph idx="1"/>
          </p:nvPr>
        </p:nvSpPr>
        <p:spPr/>
        <p:txBody>
          <a:bodyPr/>
          <a:lstStyle/>
          <a:p>
            <a:r>
              <a:rPr lang="en-US" dirty="0"/>
              <a:t>Energy lost in collision with backboard</a:t>
            </a:r>
          </a:p>
          <a:p>
            <a:r>
              <a:rPr lang="en-US" dirty="0"/>
              <a:t>Run </a:t>
            </a:r>
            <a:r>
              <a:rPr lang="en-US" dirty="0" err="1"/>
              <a:t>best_angle</a:t>
            </a:r>
            <a:r>
              <a:rPr lang="en-US" dirty="0"/>
              <a:t> function more</a:t>
            </a:r>
          </a:p>
          <a:p>
            <a:pPr lvl="1"/>
            <a:r>
              <a:rPr lang="en-US" dirty="0"/>
              <a:t>With a greater number of shots to get a better sense of, out of pi/2 and pi/3 (which are the two angles I’m currently comparing), which angle is more optimal</a:t>
            </a:r>
          </a:p>
          <a:p>
            <a:pPr lvl="1"/>
            <a:r>
              <a:rPr lang="en-US" dirty="0"/>
              <a:t>With a larger array of angles to compare more angles</a:t>
            </a:r>
          </a:p>
          <a:p>
            <a:r>
              <a:rPr lang="en-US" dirty="0"/>
              <a:t>Optimize backboard angle – solve for the best angle out of a large range of angles then hone in on the optimum angle until we get convergence</a:t>
            </a:r>
          </a:p>
          <a:p>
            <a:r>
              <a:rPr lang="en-US" dirty="0"/>
              <a:t>Implement random sampling of backboard angles</a:t>
            </a:r>
          </a:p>
        </p:txBody>
      </p:sp>
    </p:spTree>
    <p:extLst>
      <p:ext uri="{BB962C8B-B14F-4D97-AF65-F5344CB8AC3E}">
        <p14:creationId xmlns:p14="http://schemas.microsoft.com/office/powerpoint/2010/main" val="1049686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447</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Week 5 Notes</vt:lpstr>
      <vt:lpstr>What I’ve Done</vt:lpstr>
      <vt:lpstr>What Worked</vt:lpstr>
      <vt:lpstr>What Worked</vt:lpstr>
      <vt:lpstr>What Worked</vt:lpstr>
      <vt:lpstr>What Didn’t Work</vt:lpstr>
      <vt:lpstr>What Didn’t Work</vt:lpstr>
      <vt:lpstr>Where am I Stuck</vt:lpstr>
      <vt:lpstr>What Next?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Notes</dc:title>
  <dc:creator>Welch, Caitlin</dc:creator>
  <cp:lastModifiedBy>Welch, Caitlin</cp:lastModifiedBy>
  <cp:revision>5</cp:revision>
  <dcterms:created xsi:type="dcterms:W3CDTF">2020-09-20T20:33:00Z</dcterms:created>
  <dcterms:modified xsi:type="dcterms:W3CDTF">2020-09-25T00:31:48Z</dcterms:modified>
</cp:coreProperties>
</file>