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60" r:id="rId5"/>
    <p:sldId id="261" r:id="rId6"/>
    <p:sldId id="262"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5755"/>
  </p:normalViewPr>
  <p:slideViewPr>
    <p:cSldViewPr snapToGrid="0" snapToObjects="1">
      <p:cViewPr varScale="1">
        <p:scale>
          <a:sx n="110" d="100"/>
          <a:sy n="110" d="100"/>
        </p:scale>
        <p:origin x="632"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1464C-3114-4049-B476-011E2A150F8F}"/>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8A42D7DC-14A9-6A42-93E0-D5C8248B6A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ED7C6B8D-AD21-634C-9702-FC3B52D6BB8F}"/>
              </a:ext>
            </a:extLst>
          </p:cNvPr>
          <p:cNvSpPr>
            <a:spLocks noGrp="1"/>
          </p:cNvSpPr>
          <p:nvPr>
            <p:ph type="dt" sz="half" idx="10"/>
          </p:nvPr>
        </p:nvSpPr>
        <p:spPr/>
        <p:txBody>
          <a:bodyPr/>
          <a:lstStyle/>
          <a:p>
            <a:fld id="{CAED13FC-1806-F74C-BFA2-1D9A4F5C03AA}" type="datetimeFigureOut">
              <a:rPr lang="en-US" smtClean="0"/>
              <a:t>9/10/20</a:t>
            </a:fld>
            <a:endParaRPr lang="en-US"/>
          </a:p>
        </p:txBody>
      </p:sp>
      <p:sp>
        <p:nvSpPr>
          <p:cNvPr id="5" name="Footer Placeholder 4">
            <a:extLst>
              <a:ext uri="{FF2B5EF4-FFF2-40B4-BE49-F238E27FC236}">
                <a16:creationId xmlns:a16="http://schemas.microsoft.com/office/drawing/2014/main" id="{5CE37B93-F235-1648-B11D-C957CCF41F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4A5224-74DA-0E41-BAA4-869BEC27C859}"/>
              </a:ext>
            </a:extLst>
          </p:cNvPr>
          <p:cNvSpPr>
            <a:spLocks noGrp="1"/>
          </p:cNvSpPr>
          <p:nvPr>
            <p:ph type="sldNum" sz="quarter" idx="12"/>
          </p:nvPr>
        </p:nvSpPr>
        <p:spPr/>
        <p:txBody>
          <a:bodyPr/>
          <a:lstStyle/>
          <a:p>
            <a:fld id="{355A44F0-5BAA-6C49-955A-2F6D36AFB247}" type="slidenum">
              <a:rPr lang="en-US" smtClean="0"/>
              <a:t>‹#›</a:t>
            </a:fld>
            <a:endParaRPr lang="en-US"/>
          </a:p>
        </p:txBody>
      </p:sp>
    </p:spTree>
    <p:extLst>
      <p:ext uri="{BB962C8B-B14F-4D97-AF65-F5344CB8AC3E}">
        <p14:creationId xmlns:p14="http://schemas.microsoft.com/office/powerpoint/2010/main" val="4243984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F9D00-F63F-774A-8FE1-E03BF7E7E752}"/>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A6E814ED-F152-3847-9ED1-E4F6DA611530}"/>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010D76E4-DBCB-8D41-B995-2821EE7EC49E}"/>
              </a:ext>
            </a:extLst>
          </p:cNvPr>
          <p:cNvSpPr>
            <a:spLocks noGrp="1"/>
          </p:cNvSpPr>
          <p:nvPr>
            <p:ph type="dt" sz="half" idx="10"/>
          </p:nvPr>
        </p:nvSpPr>
        <p:spPr/>
        <p:txBody>
          <a:bodyPr/>
          <a:lstStyle/>
          <a:p>
            <a:fld id="{CAED13FC-1806-F74C-BFA2-1D9A4F5C03AA}" type="datetimeFigureOut">
              <a:rPr lang="en-US" smtClean="0"/>
              <a:t>9/10/20</a:t>
            </a:fld>
            <a:endParaRPr lang="en-US"/>
          </a:p>
        </p:txBody>
      </p:sp>
      <p:sp>
        <p:nvSpPr>
          <p:cNvPr id="5" name="Footer Placeholder 4">
            <a:extLst>
              <a:ext uri="{FF2B5EF4-FFF2-40B4-BE49-F238E27FC236}">
                <a16:creationId xmlns:a16="http://schemas.microsoft.com/office/drawing/2014/main" id="{C294FE66-42AD-5D48-B250-A51D35CC0A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FB18CE-8566-F148-A089-FCE1F0A90BCB}"/>
              </a:ext>
            </a:extLst>
          </p:cNvPr>
          <p:cNvSpPr>
            <a:spLocks noGrp="1"/>
          </p:cNvSpPr>
          <p:nvPr>
            <p:ph type="sldNum" sz="quarter" idx="12"/>
          </p:nvPr>
        </p:nvSpPr>
        <p:spPr/>
        <p:txBody>
          <a:bodyPr/>
          <a:lstStyle/>
          <a:p>
            <a:fld id="{355A44F0-5BAA-6C49-955A-2F6D36AFB247}" type="slidenum">
              <a:rPr lang="en-US" smtClean="0"/>
              <a:t>‹#›</a:t>
            </a:fld>
            <a:endParaRPr lang="en-US"/>
          </a:p>
        </p:txBody>
      </p:sp>
    </p:spTree>
    <p:extLst>
      <p:ext uri="{BB962C8B-B14F-4D97-AF65-F5344CB8AC3E}">
        <p14:creationId xmlns:p14="http://schemas.microsoft.com/office/powerpoint/2010/main" val="19309405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032150-B94F-1448-ABA4-5EBE802DE3EA}"/>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FC366676-975F-C84E-98E0-249978FAB8B4}"/>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06510C08-52DD-764D-81E1-B8524468983F}"/>
              </a:ext>
            </a:extLst>
          </p:cNvPr>
          <p:cNvSpPr>
            <a:spLocks noGrp="1"/>
          </p:cNvSpPr>
          <p:nvPr>
            <p:ph type="dt" sz="half" idx="10"/>
          </p:nvPr>
        </p:nvSpPr>
        <p:spPr/>
        <p:txBody>
          <a:bodyPr/>
          <a:lstStyle/>
          <a:p>
            <a:fld id="{CAED13FC-1806-F74C-BFA2-1D9A4F5C03AA}" type="datetimeFigureOut">
              <a:rPr lang="en-US" smtClean="0"/>
              <a:t>9/10/20</a:t>
            </a:fld>
            <a:endParaRPr lang="en-US"/>
          </a:p>
        </p:txBody>
      </p:sp>
      <p:sp>
        <p:nvSpPr>
          <p:cNvPr id="5" name="Footer Placeholder 4">
            <a:extLst>
              <a:ext uri="{FF2B5EF4-FFF2-40B4-BE49-F238E27FC236}">
                <a16:creationId xmlns:a16="http://schemas.microsoft.com/office/drawing/2014/main" id="{2D404B09-9B6C-DC4A-A895-5B2734267C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447942-4E98-2949-A465-A9DDA8433247}"/>
              </a:ext>
            </a:extLst>
          </p:cNvPr>
          <p:cNvSpPr>
            <a:spLocks noGrp="1"/>
          </p:cNvSpPr>
          <p:nvPr>
            <p:ph type="sldNum" sz="quarter" idx="12"/>
          </p:nvPr>
        </p:nvSpPr>
        <p:spPr/>
        <p:txBody>
          <a:bodyPr/>
          <a:lstStyle/>
          <a:p>
            <a:fld id="{355A44F0-5BAA-6C49-955A-2F6D36AFB247}" type="slidenum">
              <a:rPr lang="en-US" smtClean="0"/>
              <a:t>‹#›</a:t>
            </a:fld>
            <a:endParaRPr lang="en-US"/>
          </a:p>
        </p:txBody>
      </p:sp>
    </p:spTree>
    <p:extLst>
      <p:ext uri="{BB962C8B-B14F-4D97-AF65-F5344CB8AC3E}">
        <p14:creationId xmlns:p14="http://schemas.microsoft.com/office/powerpoint/2010/main" val="11213506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676A8-EA4A-6B41-94F2-7D7FAD30BD24}"/>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08400AC4-3FB8-DF43-B8B1-3678520C87D8}"/>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4B81CD02-FAC1-544C-B7E8-EB0536A6598F}"/>
              </a:ext>
            </a:extLst>
          </p:cNvPr>
          <p:cNvSpPr>
            <a:spLocks noGrp="1"/>
          </p:cNvSpPr>
          <p:nvPr>
            <p:ph type="dt" sz="half" idx="10"/>
          </p:nvPr>
        </p:nvSpPr>
        <p:spPr/>
        <p:txBody>
          <a:bodyPr/>
          <a:lstStyle/>
          <a:p>
            <a:fld id="{CAED13FC-1806-F74C-BFA2-1D9A4F5C03AA}" type="datetimeFigureOut">
              <a:rPr lang="en-US" smtClean="0"/>
              <a:t>9/10/20</a:t>
            </a:fld>
            <a:endParaRPr lang="en-US"/>
          </a:p>
        </p:txBody>
      </p:sp>
      <p:sp>
        <p:nvSpPr>
          <p:cNvPr id="5" name="Footer Placeholder 4">
            <a:extLst>
              <a:ext uri="{FF2B5EF4-FFF2-40B4-BE49-F238E27FC236}">
                <a16:creationId xmlns:a16="http://schemas.microsoft.com/office/drawing/2014/main" id="{20510289-033B-5E42-B1CD-6A3B75C3523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04D69DF-CC3E-854B-BCB8-46EA4BE6B148}"/>
              </a:ext>
            </a:extLst>
          </p:cNvPr>
          <p:cNvSpPr>
            <a:spLocks noGrp="1"/>
          </p:cNvSpPr>
          <p:nvPr>
            <p:ph type="sldNum" sz="quarter" idx="12"/>
          </p:nvPr>
        </p:nvSpPr>
        <p:spPr/>
        <p:txBody>
          <a:bodyPr/>
          <a:lstStyle/>
          <a:p>
            <a:fld id="{355A44F0-5BAA-6C49-955A-2F6D36AFB247}" type="slidenum">
              <a:rPr lang="en-US" smtClean="0"/>
              <a:t>‹#›</a:t>
            </a:fld>
            <a:endParaRPr lang="en-US"/>
          </a:p>
        </p:txBody>
      </p:sp>
    </p:spTree>
    <p:extLst>
      <p:ext uri="{BB962C8B-B14F-4D97-AF65-F5344CB8AC3E}">
        <p14:creationId xmlns:p14="http://schemas.microsoft.com/office/powerpoint/2010/main" val="25504183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04FE3-F9B0-BA43-B835-7F3F84CDF081}"/>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6F9E74BA-A442-194A-984D-628E0D7A361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FF330586-ED79-174A-B246-AF2A92F54B21}"/>
              </a:ext>
            </a:extLst>
          </p:cNvPr>
          <p:cNvSpPr>
            <a:spLocks noGrp="1"/>
          </p:cNvSpPr>
          <p:nvPr>
            <p:ph type="dt" sz="half" idx="10"/>
          </p:nvPr>
        </p:nvSpPr>
        <p:spPr/>
        <p:txBody>
          <a:bodyPr/>
          <a:lstStyle/>
          <a:p>
            <a:fld id="{CAED13FC-1806-F74C-BFA2-1D9A4F5C03AA}" type="datetimeFigureOut">
              <a:rPr lang="en-US" smtClean="0"/>
              <a:t>9/10/20</a:t>
            </a:fld>
            <a:endParaRPr lang="en-US"/>
          </a:p>
        </p:txBody>
      </p:sp>
      <p:sp>
        <p:nvSpPr>
          <p:cNvPr id="5" name="Footer Placeholder 4">
            <a:extLst>
              <a:ext uri="{FF2B5EF4-FFF2-40B4-BE49-F238E27FC236}">
                <a16:creationId xmlns:a16="http://schemas.microsoft.com/office/drawing/2014/main" id="{AE9D9A19-B851-9C49-90DD-F16145D731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09F7F9-C9D8-5B48-954F-1722393999C5}"/>
              </a:ext>
            </a:extLst>
          </p:cNvPr>
          <p:cNvSpPr>
            <a:spLocks noGrp="1"/>
          </p:cNvSpPr>
          <p:nvPr>
            <p:ph type="sldNum" sz="quarter" idx="12"/>
          </p:nvPr>
        </p:nvSpPr>
        <p:spPr/>
        <p:txBody>
          <a:bodyPr/>
          <a:lstStyle/>
          <a:p>
            <a:fld id="{355A44F0-5BAA-6C49-955A-2F6D36AFB247}" type="slidenum">
              <a:rPr lang="en-US" smtClean="0"/>
              <a:t>‹#›</a:t>
            </a:fld>
            <a:endParaRPr lang="en-US"/>
          </a:p>
        </p:txBody>
      </p:sp>
    </p:spTree>
    <p:extLst>
      <p:ext uri="{BB962C8B-B14F-4D97-AF65-F5344CB8AC3E}">
        <p14:creationId xmlns:p14="http://schemas.microsoft.com/office/powerpoint/2010/main" val="16109113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018667-77F9-664F-A79A-C96FA6853041}"/>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4EE046D1-C661-AB4C-9BA1-B90267C05B38}"/>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BD751E98-66D5-504E-B7E5-75928D627234}"/>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15355EB7-050C-874B-A7E6-A6DD626230CC}"/>
              </a:ext>
            </a:extLst>
          </p:cNvPr>
          <p:cNvSpPr>
            <a:spLocks noGrp="1"/>
          </p:cNvSpPr>
          <p:nvPr>
            <p:ph type="dt" sz="half" idx="10"/>
          </p:nvPr>
        </p:nvSpPr>
        <p:spPr/>
        <p:txBody>
          <a:bodyPr/>
          <a:lstStyle/>
          <a:p>
            <a:fld id="{CAED13FC-1806-F74C-BFA2-1D9A4F5C03AA}" type="datetimeFigureOut">
              <a:rPr lang="en-US" smtClean="0"/>
              <a:t>9/10/20</a:t>
            </a:fld>
            <a:endParaRPr lang="en-US"/>
          </a:p>
        </p:txBody>
      </p:sp>
      <p:sp>
        <p:nvSpPr>
          <p:cNvPr id="6" name="Footer Placeholder 5">
            <a:extLst>
              <a:ext uri="{FF2B5EF4-FFF2-40B4-BE49-F238E27FC236}">
                <a16:creationId xmlns:a16="http://schemas.microsoft.com/office/drawing/2014/main" id="{81A83806-5C0B-024A-8B3D-F4286AFD4C8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C5D2B0-1639-3F42-A941-7D7636344FBD}"/>
              </a:ext>
            </a:extLst>
          </p:cNvPr>
          <p:cNvSpPr>
            <a:spLocks noGrp="1"/>
          </p:cNvSpPr>
          <p:nvPr>
            <p:ph type="sldNum" sz="quarter" idx="12"/>
          </p:nvPr>
        </p:nvSpPr>
        <p:spPr/>
        <p:txBody>
          <a:bodyPr/>
          <a:lstStyle/>
          <a:p>
            <a:fld id="{355A44F0-5BAA-6C49-955A-2F6D36AFB247}" type="slidenum">
              <a:rPr lang="en-US" smtClean="0"/>
              <a:t>‹#›</a:t>
            </a:fld>
            <a:endParaRPr lang="en-US"/>
          </a:p>
        </p:txBody>
      </p:sp>
    </p:spTree>
    <p:extLst>
      <p:ext uri="{BB962C8B-B14F-4D97-AF65-F5344CB8AC3E}">
        <p14:creationId xmlns:p14="http://schemas.microsoft.com/office/powerpoint/2010/main" val="9193596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02B398-BDF5-0C44-86E3-137719145A7E}"/>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76D3B647-85ED-0E40-90E5-DCA7F527C78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CCD0738A-D3C3-824D-8532-BFC73F70CBFB}"/>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5C56EA94-4CC7-2640-A400-310C9882D86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F48D2C8A-0DAD-CD42-87E6-E153E4F143C9}"/>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37FD219B-A157-9045-BE93-81B29BF42AF3}"/>
              </a:ext>
            </a:extLst>
          </p:cNvPr>
          <p:cNvSpPr>
            <a:spLocks noGrp="1"/>
          </p:cNvSpPr>
          <p:nvPr>
            <p:ph type="dt" sz="half" idx="10"/>
          </p:nvPr>
        </p:nvSpPr>
        <p:spPr/>
        <p:txBody>
          <a:bodyPr/>
          <a:lstStyle/>
          <a:p>
            <a:fld id="{CAED13FC-1806-F74C-BFA2-1D9A4F5C03AA}" type="datetimeFigureOut">
              <a:rPr lang="en-US" smtClean="0"/>
              <a:t>9/10/20</a:t>
            </a:fld>
            <a:endParaRPr lang="en-US"/>
          </a:p>
        </p:txBody>
      </p:sp>
      <p:sp>
        <p:nvSpPr>
          <p:cNvPr id="8" name="Footer Placeholder 7">
            <a:extLst>
              <a:ext uri="{FF2B5EF4-FFF2-40B4-BE49-F238E27FC236}">
                <a16:creationId xmlns:a16="http://schemas.microsoft.com/office/drawing/2014/main" id="{383E0974-B17D-2C48-846F-05F880C5EB7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446D98E-01E1-6C46-B390-60FE54F2D338}"/>
              </a:ext>
            </a:extLst>
          </p:cNvPr>
          <p:cNvSpPr>
            <a:spLocks noGrp="1"/>
          </p:cNvSpPr>
          <p:nvPr>
            <p:ph type="sldNum" sz="quarter" idx="12"/>
          </p:nvPr>
        </p:nvSpPr>
        <p:spPr/>
        <p:txBody>
          <a:bodyPr/>
          <a:lstStyle/>
          <a:p>
            <a:fld id="{355A44F0-5BAA-6C49-955A-2F6D36AFB247}" type="slidenum">
              <a:rPr lang="en-US" smtClean="0"/>
              <a:t>‹#›</a:t>
            </a:fld>
            <a:endParaRPr lang="en-US"/>
          </a:p>
        </p:txBody>
      </p:sp>
    </p:spTree>
    <p:extLst>
      <p:ext uri="{BB962C8B-B14F-4D97-AF65-F5344CB8AC3E}">
        <p14:creationId xmlns:p14="http://schemas.microsoft.com/office/powerpoint/2010/main" val="4205334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A904F7-AE6C-1949-8A92-85BE2243171B}"/>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3FB327AE-9F2C-A04C-A945-E7D4FD3C2CB7}"/>
              </a:ext>
            </a:extLst>
          </p:cNvPr>
          <p:cNvSpPr>
            <a:spLocks noGrp="1"/>
          </p:cNvSpPr>
          <p:nvPr>
            <p:ph type="dt" sz="half" idx="10"/>
          </p:nvPr>
        </p:nvSpPr>
        <p:spPr/>
        <p:txBody>
          <a:bodyPr/>
          <a:lstStyle/>
          <a:p>
            <a:fld id="{CAED13FC-1806-F74C-BFA2-1D9A4F5C03AA}" type="datetimeFigureOut">
              <a:rPr lang="en-US" smtClean="0"/>
              <a:t>9/10/20</a:t>
            </a:fld>
            <a:endParaRPr lang="en-US"/>
          </a:p>
        </p:txBody>
      </p:sp>
      <p:sp>
        <p:nvSpPr>
          <p:cNvPr id="4" name="Footer Placeholder 3">
            <a:extLst>
              <a:ext uri="{FF2B5EF4-FFF2-40B4-BE49-F238E27FC236}">
                <a16:creationId xmlns:a16="http://schemas.microsoft.com/office/drawing/2014/main" id="{FF34AB72-A992-D942-9D30-A259F1971FC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40A0334-878A-4E4C-A943-F6852B7FEC92}"/>
              </a:ext>
            </a:extLst>
          </p:cNvPr>
          <p:cNvSpPr>
            <a:spLocks noGrp="1"/>
          </p:cNvSpPr>
          <p:nvPr>
            <p:ph type="sldNum" sz="quarter" idx="12"/>
          </p:nvPr>
        </p:nvSpPr>
        <p:spPr/>
        <p:txBody>
          <a:bodyPr/>
          <a:lstStyle/>
          <a:p>
            <a:fld id="{355A44F0-5BAA-6C49-955A-2F6D36AFB247}" type="slidenum">
              <a:rPr lang="en-US" smtClean="0"/>
              <a:t>‹#›</a:t>
            </a:fld>
            <a:endParaRPr lang="en-US"/>
          </a:p>
        </p:txBody>
      </p:sp>
    </p:spTree>
    <p:extLst>
      <p:ext uri="{BB962C8B-B14F-4D97-AF65-F5344CB8AC3E}">
        <p14:creationId xmlns:p14="http://schemas.microsoft.com/office/powerpoint/2010/main" val="22012714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421761A-53BF-8643-AA1F-977CAF011C45}"/>
              </a:ext>
            </a:extLst>
          </p:cNvPr>
          <p:cNvSpPr>
            <a:spLocks noGrp="1"/>
          </p:cNvSpPr>
          <p:nvPr>
            <p:ph type="dt" sz="half" idx="10"/>
          </p:nvPr>
        </p:nvSpPr>
        <p:spPr/>
        <p:txBody>
          <a:bodyPr/>
          <a:lstStyle/>
          <a:p>
            <a:fld id="{CAED13FC-1806-F74C-BFA2-1D9A4F5C03AA}" type="datetimeFigureOut">
              <a:rPr lang="en-US" smtClean="0"/>
              <a:t>9/10/20</a:t>
            </a:fld>
            <a:endParaRPr lang="en-US"/>
          </a:p>
        </p:txBody>
      </p:sp>
      <p:sp>
        <p:nvSpPr>
          <p:cNvPr id="3" name="Footer Placeholder 2">
            <a:extLst>
              <a:ext uri="{FF2B5EF4-FFF2-40B4-BE49-F238E27FC236}">
                <a16:creationId xmlns:a16="http://schemas.microsoft.com/office/drawing/2014/main" id="{BC5E3BFF-BB9E-FC4D-A4C2-99558E93FD7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98903E7-324E-FD40-9000-2C2336613A2B}"/>
              </a:ext>
            </a:extLst>
          </p:cNvPr>
          <p:cNvSpPr>
            <a:spLocks noGrp="1"/>
          </p:cNvSpPr>
          <p:nvPr>
            <p:ph type="sldNum" sz="quarter" idx="12"/>
          </p:nvPr>
        </p:nvSpPr>
        <p:spPr/>
        <p:txBody>
          <a:bodyPr/>
          <a:lstStyle/>
          <a:p>
            <a:fld id="{355A44F0-5BAA-6C49-955A-2F6D36AFB247}" type="slidenum">
              <a:rPr lang="en-US" smtClean="0"/>
              <a:t>‹#›</a:t>
            </a:fld>
            <a:endParaRPr lang="en-US"/>
          </a:p>
        </p:txBody>
      </p:sp>
    </p:spTree>
    <p:extLst>
      <p:ext uri="{BB962C8B-B14F-4D97-AF65-F5344CB8AC3E}">
        <p14:creationId xmlns:p14="http://schemas.microsoft.com/office/powerpoint/2010/main" val="42475042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AB069B-B479-834E-8E61-80EF9A91F6A5}"/>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945A899A-B87E-C14F-AEF7-23805956E6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B9C66AC8-2D71-3B4A-980F-73579C3BB9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B7299257-3555-E24B-934D-7C2C2C5DF447}"/>
              </a:ext>
            </a:extLst>
          </p:cNvPr>
          <p:cNvSpPr>
            <a:spLocks noGrp="1"/>
          </p:cNvSpPr>
          <p:nvPr>
            <p:ph type="dt" sz="half" idx="10"/>
          </p:nvPr>
        </p:nvSpPr>
        <p:spPr/>
        <p:txBody>
          <a:bodyPr/>
          <a:lstStyle/>
          <a:p>
            <a:fld id="{CAED13FC-1806-F74C-BFA2-1D9A4F5C03AA}" type="datetimeFigureOut">
              <a:rPr lang="en-US" smtClean="0"/>
              <a:t>9/10/20</a:t>
            </a:fld>
            <a:endParaRPr lang="en-US"/>
          </a:p>
        </p:txBody>
      </p:sp>
      <p:sp>
        <p:nvSpPr>
          <p:cNvPr id="6" name="Footer Placeholder 5">
            <a:extLst>
              <a:ext uri="{FF2B5EF4-FFF2-40B4-BE49-F238E27FC236}">
                <a16:creationId xmlns:a16="http://schemas.microsoft.com/office/drawing/2014/main" id="{8715DF31-0E52-DC4A-98CA-53747D1EDCF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A27B720-1122-1D43-85CB-CF17BACED3C6}"/>
              </a:ext>
            </a:extLst>
          </p:cNvPr>
          <p:cNvSpPr>
            <a:spLocks noGrp="1"/>
          </p:cNvSpPr>
          <p:nvPr>
            <p:ph type="sldNum" sz="quarter" idx="12"/>
          </p:nvPr>
        </p:nvSpPr>
        <p:spPr/>
        <p:txBody>
          <a:bodyPr/>
          <a:lstStyle/>
          <a:p>
            <a:fld id="{355A44F0-5BAA-6C49-955A-2F6D36AFB247}" type="slidenum">
              <a:rPr lang="en-US" smtClean="0"/>
              <a:t>‹#›</a:t>
            </a:fld>
            <a:endParaRPr lang="en-US"/>
          </a:p>
        </p:txBody>
      </p:sp>
    </p:spTree>
    <p:extLst>
      <p:ext uri="{BB962C8B-B14F-4D97-AF65-F5344CB8AC3E}">
        <p14:creationId xmlns:p14="http://schemas.microsoft.com/office/powerpoint/2010/main" val="17005635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92F62-3768-624D-A52D-DB63A00CFBB2}"/>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96AE6B97-4AF7-A245-9150-4C308D035B9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B847214-CA3E-924B-8FF6-38EF53C8ABF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275A4B21-5563-1A45-AADF-AAF32A08C155}"/>
              </a:ext>
            </a:extLst>
          </p:cNvPr>
          <p:cNvSpPr>
            <a:spLocks noGrp="1"/>
          </p:cNvSpPr>
          <p:nvPr>
            <p:ph type="dt" sz="half" idx="10"/>
          </p:nvPr>
        </p:nvSpPr>
        <p:spPr/>
        <p:txBody>
          <a:bodyPr/>
          <a:lstStyle/>
          <a:p>
            <a:fld id="{CAED13FC-1806-F74C-BFA2-1D9A4F5C03AA}" type="datetimeFigureOut">
              <a:rPr lang="en-US" smtClean="0"/>
              <a:t>9/10/20</a:t>
            </a:fld>
            <a:endParaRPr lang="en-US"/>
          </a:p>
        </p:txBody>
      </p:sp>
      <p:sp>
        <p:nvSpPr>
          <p:cNvPr id="6" name="Footer Placeholder 5">
            <a:extLst>
              <a:ext uri="{FF2B5EF4-FFF2-40B4-BE49-F238E27FC236}">
                <a16:creationId xmlns:a16="http://schemas.microsoft.com/office/drawing/2014/main" id="{B8F82FE5-F70F-FF4B-974D-27A8FC40B32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17AB3D1-410F-A44F-A61A-D0B98FF56EB2}"/>
              </a:ext>
            </a:extLst>
          </p:cNvPr>
          <p:cNvSpPr>
            <a:spLocks noGrp="1"/>
          </p:cNvSpPr>
          <p:nvPr>
            <p:ph type="sldNum" sz="quarter" idx="12"/>
          </p:nvPr>
        </p:nvSpPr>
        <p:spPr/>
        <p:txBody>
          <a:bodyPr/>
          <a:lstStyle/>
          <a:p>
            <a:fld id="{355A44F0-5BAA-6C49-955A-2F6D36AFB247}" type="slidenum">
              <a:rPr lang="en-US" smtClean="0"/>
              <a:t>‹#›</a:t>
            </a:fld>
            <a:endParaRPr lang="en-US"/>
          </a:p>
        </p:txBody>
      </p:sp>
    </p:spTree>
    <p:extLst>
      <p:ext uri="{BB962C8B-B14F-4D97-AF65-F5344CB8AC3E}">
        <p14:creationId xmlns:p14="http://schemas.microsoft.com/office/powerpoint/2010/main" val="12578916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5026F8B-5100-8B44-90E7-4BF9D5DA85E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4EEBB8E5-1E33-E649-9527-16AB494FEF5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53F559B0-9615-1348-A92C-FADE4EF9862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AED13FC-1806-F74C-BFA2-1D9A4F5C03AA}" type="datetimeFigureOut">
              <a:rPr lang="en-US" smtClean="0"/>
              <a:t>9/10/20</a:t>
            </a:fld>
            <a:endParaRPr lang="en-US"/>
          </a:p>
        </p:txBody>
      </p:sp>
      <p:sp>
        <p:nvSpPr>
          <p:cNvPr id="5" name="Footer Placeholder 4">
            <a:extLst>
              <a:ext uri="{FF2B5EF4-FFF2-40B4-BE49-F238E27FC236}">
                <a16:creationId xmlns:a16="http://schemas.microsoft.com/office/drawing/2014/main" id="{551B52F2-9A63-814F-8D18-F20A58AC87E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E9EA9F4-F86A-0149-A9F9-470F8782DCD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5A44F0-5BAA-6C49-955A-2F6D36AFB247}" type="slidenum">
              <a:rPr lang="en-US" smtClean="0"/>
              <a:t>‹#›</a:t>
            </a:fld>
            <a:endParaRPr lang="en-US"/>
          </a:p>
        </p:txBody>
      </p:sp>
    </p:spTree>
    <p:extLst>
      <p:ext uri="{BB962C8B-B14F-4D97-AF65-F5344CB8AC3E}">
        <p14:creationId xmlns:p14="http://schemas.microsoft.com/office/powerpoint/2010/main" val="11031659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secretsofshooting.com/physics-based-basketball-shooting/"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5FCEC-4C9F-1149-B091-0AB30FB8FCEB}"/>
              </a:ext>
            </a:extLst>
          </p:cNvPr>
          <p:cNvSpPr>
            <a:spLocks noGrp="1"/>
          </p:cNvSpPr>
          <p:nvPr>
            <p:ph type="ctrTitle"/>
          </p:nvPr>
        </p:nvSpPr>
        <p:spPr/>
        <p:txBody>
          <a:bodyPr/>
          <a:lstStyle/>
          <a:p>
            <a:r>
              <a:rPr lang="en-US" dirty="0"/>
              <a:t>Week 3 Notes</a:t>
            </a:r>
          </a:p>
        </p:txBody>
      </p:sp>
      <p:sp>
        <p:nvSpPr>
          <p:cNvPr id="3" name="Subtitle 2">
            <a:extLst>
              <a:ext uri="{FF2B5EF4-FFF2-40B4-BE49-F238E27FC236}">
                <a16:creationId xmlns:a16="http://schemas.microsoft.com/office/drawing/2014/main" id="{D7A887FF-5F73-BC47-AB02-7E1389C282AB}"/>
              </a:ext>
            </a:extLst>
          </p:cNvPr>
          <p:cNvSpPr>
            <a:spLocks noGrp="1"/>
          </p:cNvSpPr>
          <p:nvPr>
            <p:ph type="subTitle" idx="1"/>
          </p:nvPr>
        </p:nvSpPr>
        <p:spPr/>
        <p:txBody>
          <a:bodyPr/>
          <a:lstStyle/>
          <a:p>
            <a:r>
              <a:rPr lang="en-US" dirty="0"/>
              <a:t>PHY495: Hoop Never Misses</a:t>
            </a:r>
          </a:p>
        </p:txBody>
      </p:sp>
    </p:spTree>
    <p:extLst>
      <p:ext uri="{BB962C8B-B14F-4D97-AF65-F5344CB8AC3E}">
        <p14:creationId xmlns:p14="http://schemas.microsoft.com/office/powerpoint/2010/main" val="15653498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7A504-D417-DD44-9400-DE3359F7143F}"/>
              </a:ext>
            </a:extLst>
          </p:cNvPr>
          <p:cNvSpPr>
            <a:spLocks noGrp="1"/>
          </p:cNvSpPr>
          <p:nvPr>
            <p:ph type="title"/>
          </p:nvPr>
        </p:nvSpPr>
        <p:spPr/>
        <p:txBody>
          <a:bodyPr/>
          <a:lstStyle/>
          <a:p>
            <a:r>
              <a:rPr lang="en-US" dirty="0"/>
              <a:t>What I’ve Done</a:t>
            </a:r>
          </a:p>
        </p:txBody>
      </p:sp>
      <p:sp>
        <p:nvSpPr>
          <p:cNvPr id="3" name="Content Placeholder 2">
            <a:extLst>
              <a:ext uri="{FF2B5EF4-FFF2-40B4-BE49-F238E27FC236}">
                <a16:creationId xmlns:a16="http://schemas.microsoft.com/office/drawing/2014/main" id="{89A144D6-5501-BC40-A667-3035DCC91A7B}"/>
              </a:ext>
            </a:extLst>
          </p:cNvPr>
          <p:cNvSpPr>
            <a:spLocks noGrp="1"/>
          </p:cNvSpPr>
          <p:nvPr>
            <p:ph idx="1"/>
          </p:nvPr>
        </p:nvSpPr>
        <p:spPr/>
        <p:txBody>
          <a:bodyPr/>
          <a:lstStyle/>
          <a:p>
            <a:r>
              <a:rPr lang="en-US" dirty="0"/>
              <a:t>Tried to start the Monte Carlo simulation with the side view of the 2d shot</a:t>
            </a:r>
          </a:p>
          <a:p>
            <a:r>
              <a:rPr lang="en-US" dirty="0"/>
              <a:t>Tried to plot the different ideal backboard angles for a series of random shots</a:t>
            </a:r>
          </a:p>
        </p:txBody>
      </p:sp>
    </p:spTree>
    <p:extLst>
      <p:ext uri="{BB962C8B-B14F-4D97-AF65-F5344CB8AC3E}">
        <p14:creationId xmlns:p14="http://schemas.microsoft.com/office/powerpoint/2010/main" val="7543020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71AD20-50DE-6347-A67B-38CE7CBDAF72}"/>
              </a:ext>
            </a:extLst>
          </p:cNvPr>
          <p:cNvSpPr>
            <a:spLocks noGrp="1"/>
          </p:cNvSpPr>
          <p:nvPr>
            <p:ph type="title"/>
          </p:nvPr>
        </p:nvSpPr>
        <p:spPr/>
        <p:txBody>
          <a:bodyPr/>
          <a:lstStyle/>
          <a:p>
            <a:r>
              <a:rPr lang="en-US" dirty="0"/>
              <a:t>What Worked</a:t>
            </a:r>
          </a:p>
        </p:txBody>
      </p:sp>
      <p:pic>
        <p:nvPicPr>
          <p:cNvPr id="5" name="Content Placeholder 4" descr="A screenshot of a cell phone&#10;&#10;Description automatically generated">
            <a:extLst>
              <a:ext uri="{FF2B5EF4-FFF2-40B4-BE49-F238E27FC236}">
                <a16:creationId xmlns:a16="http://schemas.microsoft.com/office/drawing/2014/main" id="{E43AE279-B156-4A48-AC12-062AD8BF0E07}"/>
              </a:ext>
            </a:extLst>
          </p:cNvPr>
          <p:cNvPicPr>
            <a:picLocks noGrp="1" noChangeAspect="1"/>
          </p:cNvPicPr>
          <p:nvPr>
            <p:ph idx="1"/>
          </p:nvPr>
        </p:nvPicPr>
        <p:blipFill>
          <a:blip r:embed="rId2"/>
          <a:stretch>
            <a:fillRect/>
          </a:stretch>
        </p:blipFill>
        <p:spPr>
          <a:xfrm>
            <a:off x="838200" y="1690688"/>
            <a:ext cx="5745744" cy="4351338"/>
          </a:xfrm>
        </p:spPr>
      </p:pic>
      <p:sp>
        <p:nvSpPr>
          <p:cNvPr id="7" name="TextBox 6">
            <a:extLst>
              <a:ext uri="{FF2B5EF4-FFF2-40B4-BE49-F238E27FC236}">
                <a16:creationId xmlns:a16="http://schemas.microsoft.com/office/drawing/2014/main" id="{ADE7AC56-C247-2D4D-9FA7-458AD2E3A887}"/>
              </a:ext>
            </a:extLst>
          </p:cNvPr>
          <p:cNvSpPr txBox="1"/>
          <p:nvPr/>
        </p:nvSpPr>
        <p:spPr>
          <a:xfrm>
            <a:off x="6956385" y="1794076"/>
            <a:ext cx="4803493" cy="923330"/>
          </a:xfrm>
          <a:prstGeom prst="rect">
            <a:avLst/>
          </a:prstGeom>
          <a:noFill/>
        </p:spPr>
        <p:txBody>
          <a:bodyPr wrap="square" rtlCol="0">
            <a:spAutoFit/>
          </a:bodyPr>
          <a:lstStyle/>
          <a:p>
            <a:pPr marL="285750" indent="-285750">
              <a:buFont typeface="Arial" panose="020B0604020202020204" pitchFamily="34" charset="0"/>
              <a:buChar char="•"/>
            </a:pPr>
            <a:r>
              <a:rPr lang="en-US" dirty="0"/>
              <a:t>Got a plot of different backboard angles – don’t entirely know if this is a correct graph, but it’s something!</a:t>
            </a:r>
          </a:p>
        </p:txBody>
      </p:sp>
    </p:spTree>
    <p:extLst>
      <p:ext uri="{BB962C8B-B14F-4D97-AF65-F5344CB8AC3E}">
        <p14:creationId xmlns:p14="http://schemas.microsoft.com/office/powerpoint/2010/main" val="30686722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E92A72-8304-B145-8885-9C3676792BAA}"/>
              </a:ext>
            </a:extLst>
          </p:cNvPr>
          <p:cNvSpPr>
            <a:spLocks noGrp="1"/>
          </p:cNvSpPr>
          <p:nvPr>
            <p:ph type="title"/>
          </p:nvPr>
        </p:nvSpPr>
        <p:spPr/>
        <p:txBody>
          <a:bodyPr/>
          <a:lstStyle/>
          <a:p>
            <a:r>
              <a:rPr lang="en-US" dirty="0"/>
              <a:t>Where am I Stuck</a:t>
            </a:r>
          </a:p>
        </p:txBody>
      </p:sp>
      <p:sp>
        <p:nvSpPr>
          <p:cNvPr id="3" name="Content Placeholder 2">
            <a:extLst>
              <a:ext uri="{FF2B5EF4-FFF2-40B4-BE49-F238E27FC236}">
                <a16:creationId xmlns:a16="http://schemas.microsoft.com/office/drawing/2014/main" id="{3D930D57-382F-6743-A45A-EAC89A03FB67}"/>
              </a:ext>
            </a:extLst>
          </p:cNvPr>
          <p:cNvSpPr>
            <a:spLocks noGrp="1"/>
          </p:cNvSpPr>
          <p:nvPr>
            <p:ph idx="1"/>
          </p:nvPr>
        </p:nvSpPr>
        <p:spPr/>
        <p:txBody>
          <a:bodyPr/>
          <a:lstStyle/>
          <a:p>
            <a:r>
              <a:rPr lang="en-US" dirty="0"/>
              <a:t>I’m mainly struggling thinking through the code (I think mainly the order of where I’m trying to figure out what)</a:t>
            </a:r>
          </a:p>
          <a:p>
            <a:pPr lvl="1"/>
            <a:r>
              <a:rPr lang="en-US" dirty="0"/>
              <a:t>We want to show the backboard at different angles for different locations (not all going through the same point). But to plot the backboard angles for different locations, we need to know where the ball hits the backboard. But it hits the backboard at different places for different initial shots (and we’re trying to optimize the backboard angle for all these shots). – show code</a:t>
            </a:r>
          </a:p>
          <a:p>
            <a:endParaRPr lang="en-US" dirty="0"/>
          </a:p>
        </p:txBody>
      </p:sp>
    </p:spTree>
    <p:extLst>
      <p:ext uri="{BB962C8B-B14F-4D97-AF65-F5344CB8AC3E}">
        <p14:creationId xmlns:p14="http://schemas.microsoft.com/office/powerpoint/2010/main" val="26672242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EE71B-6D1D-EA4B-BA31-8CD480CD6166}"/>
              </a:ext>
            </a:extLst>
          </p:cNvPr>
          <p:cNvSpPr>
            <a:spLocks noGrp="1"/>
          </p:cNvSpPr>
          <p:nvPr>
            <p:ph type="title"/>
          </p:nvPr>
        </p:nvSpPr>
        <p:spPr/>
        <p:txBody>
          <a:bodyPr/>
          <a:lstStyle/>
          <a:p>
            <a:r>
              <a:rPr lang="en-US" dirty="0"/>
              <a:t>What Next?</a:t>
            </a:r>
          </a:p>
        </p:txBody>
      </p:sp>
      <p:sp>
        <p:nvSpPr>
          <p:cNvPr id="3" name="Content Placeholder 2">
            <a:extLst>
              <a:ext uri="{FF2B5EF4-FFF2-40B4-BE49-F238E27FC236}">
                <a16:creationId xmlns:a16="http://schemas.microsoft.com/office/drawing/2014/main" id="{93E745A8-BBBB-CC4E-B9A0-21DAE11509E9}"/>
              </a:ext>
            </a:extLst>
          </p:cNvPr>
          <p:cNvSpPr>
            <a:spLocks noGrp="1"/>
          </p:cNvSpPr>
          <p:nvPr>
            <p:ph idx="1"/>
          </p:nvPr>
        </p:nvSpPr>
        <p:spPr/>
        <p:txBody>
          <a:bodyPr/>
          <a:lstStyle/>
          <a:p>
            <a:r>
              <a:rPr lang="en-US" dirty="0"/>
              <a:t>Get Monte Carlo code fully working in 2D</a:t>
            </a:r>
          </a:p>
        </p:txBody>
      </p:sp>
    </p:spTree>
    <p:extLst>
      <p:ext uri="{BB962C8B-B14F-4D97-AF65-F5344CB8AC3E}">
        <p14:creationId xmlns:p14="http://schemas.microsoft.com/office/powerpoint/2010/main" val="5983272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073854-1A28-B540-A44E-66E50E4C5512}"/>
              </a:ext>
            </a:extLst>
          </p:cNvPr>
          <p:cNvSpPr>
            <a:spLocks noGrp="1"/>
          </p:cNvSpPr>
          <p:nvPr>
            <p:ph type="title"/>
          </p:nvPr>
        </p:nvSpPr>
        <p:spPr/>
        <p:txBody>
          <a:bodyPr/>
          <a:lstStyle/>
          <a:p>
            <a:r>
              <a:rPr lang="en-US" dirty="0"/>
              <a:t>Sources</a:t>
            </a:r>
          </a:p>
        </p:txBody>
      </p:sp>
      <p:sp>
        <p:nvSpPr>
          <p:cNvPr id="3" name="Content Placeholder 2">
            <a:extLst>
              <a:ext uri="{FF2B5EF4-FFF2-40B4-BE49-F238E27FC236}">
                <a16:creationId xmlns:a16="http://schemas.microsoft.com/office/drawing/2014/main" id="{3497A26D-7203-9B4C-B22C-A25778ADF983}"/>
              </a:ext>
            </a:extLst>
          </p:cNvPr>
          <p:cNvSpPr>
            <a:spLocks noGrp="1"/>
          </p:cNvSpPr>
          <p:nvPr>
            <p:ph idx="1"/>
          </p:nvPr>
        </p:nvSpPr>
        <p:spPr/>
        <p:txBody>
          <a:bodyPr/>
          <a:lstStyle/>
          <a:p>
            <a:r>
              <a:rPr lang="en-US" dirty="0"/>
              <a:t>SPEED OF SHOT - </a:t>
            </a:r>
            <a:r>
              <a:rPr lang="en-US" dirty="0">
                <a:hlinkClick r:id="rId2"/>
              </a:rPr>
              <a:t>https://secretsofshooting.com</a:t>
            </a:r>
            <a:r>
              <a:rPr lang="en-US">
                <a:hlinkClick r:id="rId2"/>
              </a:rPr>
              <a:t>/physics-based-basketball-shooting/</a:t>
            </a:r>
            <a:endParaRPr lang="en-US"/>
          </a:p>
          <a:p>
            <a:endParaRPr lang="en-US"/>
          </a:p>
        </p:txBody>
      </p:sp>
    </p:spTree>
    <p:extLst>
      <p:ext uri="{BB962C8B-B14F-4D97-AF65-F5344CB8AC3E}">
        <p14:creationId xmlns:p14="http://schemas.microsoft.com/office/powerpoint/2010/main" val="2980616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142</TotalTime>
  <Words>185</Words>
  <Application>Microsoft Macintosh PowerPoint</Application>
  <PresentationFormat>Widescreen</PresentationFormat>
  <Paragraphs>14</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Week 3 Notes</vt:lpstr>
      <vt:lpstr>What I’ve Done</vt:lpstr>
      <vt:lpstr>What Worked</vt:lpstr>
      <vt:lpstr>Where am I Stuck</vt:lpstr>
      <vt:lpstr>What Next?</vt:lpstr>
      <vt:lpstr>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 3 Notes</dc:title>
  <dc:creator>Welch, Caitlin</dc:creator>
  <cp:lastModifiedBy>Welch, Caitlin</cp:lastModifiedBy>
  <cp:revision>9</cp:revision>
  <dcterms:created xsi:type="dcterms:W3CDTF">2020-09-04T18:45:37Z</dcterms:created>
  <dcterms:modified xsi:type="dcterms:W3CDTF">2020-09-10T22:10:33Z</dcterms:modified>
</cp:coreProperties>
</file>