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8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4167-E19D-414C-BB10-535A350C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6868-6518-D644-B9C7-7070AD46F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0F1E-6D17-184A-9F2D-A388FAAD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82B4-984F-0647-9521-FEFAF03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F1DF-33B0-8645-9C49-26880F30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1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37B6-5C63-9F44-A850-3B20D27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660CA-C82A-0648-9432-6DE20977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E4B76-C000-CD4E-963C-3713C26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A828-F181-BA4A-A2F5-EEE443CF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9CB8-34EF-4444-A933-B7E4BA7B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BE1A7-9A77-B141-87C3-285BAE18D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46946-39E6-214A-A68E-6A5FC65C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6C59-CC4F-5E4F-BCC5-1AE3EE17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FD5F-1024-9B47-923F-F89D30EA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6DAA-7606-8348-86E4-DDC4122E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F39D-3C56-6443-BB5B-81F10DC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237E-F70C-0F44-BEDB-3670783E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0A0D-5782-6F45-8693-D2C8E7A7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448F-BF27-3541-830B-6B0564B1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CD78-AB4C-174C-8839-4A485A56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1A4C-BEE5-4E4E-9E53-5C43F40F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8355B-A206-D444-8366-7971743B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1A57-61FF-644C-9511-E10C0C9A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4145-5232-064B-AF08-D6D09D1E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FC38-5D29-9C4D-9F9F-0CDEE198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5420-EEDA-6347-A1E3-5AA5CD49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B51F-F4A0-1C46-B699-2DBDB8AF0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6A9CB-7363-7549-8830-F2BC3A1B0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7D1DB-A5C9-B347-9013-CACBDAC1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66C5F-6B05-4246-939D-A3080CB1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33ED1-B9C2-824D-84A0-0D9322A2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A391-DF17-814A-8DFF-D48FFB39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DD32-4102-B846-A45F-7C399BC9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FF86A-0314-E147-A8B8-A9444247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03E6B-DB2A-1444-8B77-FCD03628E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3D5D6-D2A2-9342-B244-7B1244CE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6A343-AEC0-9845-9FC2-8F3C2C2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A6B2A-1592-E942-B4BD-E6316D13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7CA7A-2193-BD46-8A8C-404DD2E3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9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B5FF-DD65-4A4A-AC60-2641D874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4D197-EDDB-054A-BF6A-91602D51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308A1-B42F-F042-9D56-FD11CB20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834C8-FD47-1844-B473-E17F5EAF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4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42DD5-8370-5844-8E2D-417FF5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21BCD-73B3-4643-BABA-598CC254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E0E71-21B4-FC4A-8C45-A6508FDB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5B11-17C2-1647-BF71-A00D5CB7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F9CD-5BB5-E242-A633-E2425751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ACDB9-EBC9-5246-8112-028A80305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96654-654A-EA48-9A20-64E608E7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509D-1108-0F48-B92A-D4BE5590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28D64-9CE5-F54B-9741-D867323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DDB9-A31C-3B44-BA8A-3FA824FD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51520-2AE5-9640-A9B8-E06775028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7D2D-DEAC-0246-9E69-6B98028BB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73305-C1D3-4D46-AF29-3C85EDA9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DB86E-19BA-1E49-ACA7-1C02DB22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DB4F-2D08-864B-9B8C-4748F9A0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26965-E11A-E04B-B33C-37856947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A7E39-E1D3-854D-A07B-6750D5FF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A160-9D92-C346-BBCA-B9301C80B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4BC8-D0F6-E94B-96BF-332F436FCAF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294F-09E0-1E45-B6E3-A40872EF0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9259-A98B-6548-B91A-BB80F44DF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CE75-1610-4140-9101-EA932EF6B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EB575-DF33-6C40-AA37-0903C3994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402604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2436-6DAE-FF45-82FA-E6418A53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391F-BC65-B54B-A458-7C7D2F19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backboard for plots</a:t>
            </a:r>
          </a:p>
          <a:p>
            <a:r>
              <a:rPr lang="en-US" dirty="0"/>
              <a:t>Tried to look for energy lost with plywood (couldn’t find it)</a:t>
            </a:r>
          </a:p>
          <a:p>
            <a:r>
              <a:rPr lang="en-US" dirty="0"/>
              <a:t>Extended plot and differential equations to 3D (z is vertically up, y is distance to hoop, x is position on width of hoop)</a:t>
            </a:r>
          </a:p>
          <a:p>
            <a:r>
              <a:rPr lang="en-US" dirty="0"/>
              <a:t>Added a function in 2d-shot.py to check whether the basketball made it in the basket</a:t>
            </a:r>
          </a:p>
        </p:txBody>
      </p:sp>
    </p:spTree>
    <p:extLst>
      <p:ext uri="{BB962C8B-B14F-4D97-AF65-F5344CB8AC3E}">
        <p14:creationId xmlns:p14="http://schemas.microsoft.com/office/powerpoint/2010/main" val="110583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39CC-D10F-CC48-97BA-F7C6A2DC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C798D-223B-2948-91F1-A8040F5C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C7DCE-4BDA-9748-9BC2-13CF4E6C3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080E2-031D-D349-A511-7F69A0579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RK4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783BA-4CCB-5149-912F-B0F775BEDD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3648-0392-AA4E-9721-54A4D914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E6121-9E65-3346-9AAA-C97C46AEC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backboard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B45CD-E07B-0D4F-8543-DF1168EA21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FB851-4BEA-5349-82D2-DE0D92033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backboard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E593C-D093-9A48-BDBD-80A3F5A618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0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E6B8-E1DE-E14D-BADA-EC91B82A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1ECD-E634-F54B-B1E5-A4FBA40A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9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A8FF-20E1-1149-A618-59FB7740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0D3E-D181-544B-B7A9-E923B60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6CA2-CAE2-014D-AC26-404C9761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00D3-ACC0-CF4B-BD4F-23D56CBC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my initial angle, velocity or distance from the backboard, the shot off the backboard goes back to the origin, which doesn’t seem right.</a:t>
            </a:r>
          </a:p>
        </p:txBody>
      </p:sp>
    </p:spTree>
    <p:extLst>
      <p:ext uri="{BB962C8B-B14F-4D97-AF65-F5344CB8AC3E}">
        <p14:creationId xmlns:p14="http://schemas.microsoft.com/office/powerpoint/2010/main" val="352666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A5A8-D1F4-B344-BD86-87DD741C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26DF-2E4B-D24B-8DB8-4BE37B82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1237-E82F-FC48-9007-B5579512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7149-BE39-F745-8982-F5CCE215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120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2 Notes</vt:lpstr>
      <vt:lpstr>What I’ve Done</vt:lpstr>
      <vt:lpstr>PowerPoint Presentation</vt:lpstr>
      <vt:lpstr>PowerPoint Presentation</vt:lpstr>
      <vt:lpstr>What Worked</vt:lpstr>
      <vt:lpstr>What Didn’t Work</vt:lpstr>
      <vt:lpstr>Where am I Stuck</vt:lpstr>
      <vt:lpstr>What Next?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Notes</dc:title>
  <dc:creator>Welch, Caitlin</dc:creator>
  <cp:lastModifiedBy>Welch, Caitlin</cp:lastModifiedBy>
  <cp:revision>4</cp:revision>
  <dcterms:created xsi:type="dcterms:W3CDTF">2020-08-31T12:50:20Z</dcterms:created>
  <dcterms:modified xsi:type="dcterms:W3CDTF">2020-08-31T15:34:29Z</dcterms:modified>
</cp:coreProperties>
</file>