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4"/>
    <p:restoredTop sz="95788"/>
  </p:normalViewPr>
  <p:slideViewPr>
    <p:cSldViewPr snapToGrid="0" snapToObjects="1">
      <p:cViewPr varScale="1">
        <p:scale>
          <a:sx n="90" d="100"/>
          <a:sy n="90" d="100"/>
        </p:scale>
        <p:origin x="23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4167-E19D-414C-BB10-535A350CC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06868-6518-D644-B9C7-7070AD46F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70F1E-6D17-184A-9F2D-A388FAAD5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4BC8-D0F6-E94B-96BF-332F436FCAF8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682B4-984F-0647-9521-FEFAF034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1F1DF-33B0-8645-9C49-26880F30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8DD9-3638-FD4A-9FFD-E61437CC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1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E37B6-5C63-9F44-A850-3B20D270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660CA-C82A-0648-9432-6DE20977E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E4B76-C000-CD4E-963C-3713C263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4BC8-D0F6-E94B-96BF-332F436FCAF8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EA828-F181-BA4A-A2F5-EEE443CF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49CB8-34EF-4444-A933-B7E4BA7B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8DD9-3638-FD4A-9FFD-E61437CC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5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7BE1A7-9A77-B141-87C3-285BAE18D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46946-39E6-214A-A68E-6A5FC65C3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C6C59-CC4F-5E4F-BCC5-1AE3EE173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4BC8-D0F6-E94B-96BF-332F436FCAF8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1FD5F-1024-9B47-923F-F89D30EA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06DAA-7606-8348-86E4-DDC4122EC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8DD9-3638-FD4A-9FFD-E61437CC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02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FF39D-3C56-6443-BB5B-81F10DC3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9237E-F70C-0F44-BEDB-3670783EF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70A0D-5782-6F45-8693-D2C8E7A72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4BC8-D0F6-E94B-96BF-332F436FCAF8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F448F-BF27-3541-830B-6B0564B1C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1CD78-AB4C-174C-8839-4A485A56B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8DD9-3638-FD4A-9FFD-E61437CC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4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D1A4C-BEE5-4E4E-9E53-5C43F40F5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8355B-A206-D444-8366-7971743B5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81A57-61FF-644C-9511-E10C0C9A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4BC8-D0F6-E94B-96BF-332F436FCAF8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64145-5232-064B-AF08-D6D09D1E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6FC38-5D29-9C4D-9F9F-0CDEE198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8DD9-3638-FD4A-9FFD-E61437CC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9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5420-EEDA-6347-A1E3-5AA5CD499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9B51F-F4A0-1C46-B699-2DBDB8AF0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6A9CB-7363-7549-8830-F2BC3A1B0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7D1DB-A5C9-B347-9013-CACBDAC1E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4BC8-D0F6-E94B-96BF-332F436FCAF8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66C5F-6B05-4246-939D-A3080CB1F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33ED1-B9C2-824D-84A0-0D9322A2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8DD9-3638-FD4A-9FFD-E61437CC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85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4A391-DF17-814A-8DFF-D48FFB398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6DD32-4102-B846-A45F-7C399BC9B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FF86A-0314-E147-A8B8-A9444247E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03E6B-DB2A-1444-8B77-FCD03628E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23D5D6-D2A2-9342-B244-7B1244CE5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06A343-AEC0-9845-9FC2-8F3C2C248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4BC8-D0F6-E94B-96BF-332F436FCAF8}" type="datetimeFigureOut">
              <a:rPr lang="en-US" smtClean="0"/>
              <a:t>8/31/20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DA6B2A-1592-E942-B4BD-E6316D13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7CA7A-2193-BD46-8A8C-404DD2E3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8DD9-3638-FD4A-9FFD-E61437CC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9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B5FF-DD65-4A4A-AC60-2641D8745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24D197-EDDB-054A-BF6A-91602D516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4BC8-D0F6-E94B-96BF-332F436FCAF8}" type="datetimeFigureOut">
              <a:rPr lang="en-US" smtClean="0"/>
              <a:t>8/31/20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E308A1-B42F-F042-9D56-FD11CB209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834C8-FD47-1844-B473-E17F5EAF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8DD9-3638-FD4A-9FFD-E61437CC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4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642DD5-8370-5844-8E2D-417FF5CB9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4BC8-D0F6-E94B-96BF-332F436FCAF8}" type="datetimeFigureOut">
              <a:rPr lang="en-US" smtClean="0"/>
              <a:t>8/31/20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21BCD-73B3-4643-BABA-598CC2548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E0E71-21B4-FC4A-8C45-A6508FDB8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8DD9-3638-FD4A-9FFD-E61437CC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9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D5B11-17C2-1647-BF71-A00D5CB78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1F9CD-5BB5-E242-A633-E24257514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ACDB9-EBC9-5246-8112-028A80305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96654-654A-EA48-9A20-64E608E7B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4BC8-D0F6-E94B-96BF-332F436FCAF8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3509D-1108-0F48-B92A-D4BE55903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28D64-9CE5-F54B-9741-D867323D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8DD9-3638-FD4A-9FFD-E61437CC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7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3DDB9-A31C-3B44-BA8A-3FA824FDC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F51520-2AE5-9640-A9B8-E06775028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D7D2D-DEAC-0246-9E69-6B98028BB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73305-C1D3-4D46-AF29-3C85EDA90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4BC8-D0F6-E94B-96BF-332F436FCAF8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DB86E-19BA-1E49-ACA7-1C02DB22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8DB4F-2D08-864B-9B8C-4748F9A0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8DD9-3638-FD4A-9FFD-E61437CC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8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026965-E11A-E04B-B33C-378569476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A7E39-E1D3-854D-A07B-6750D5FF0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BA160-9D92-C346-BBCA-B9301C80B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54BC8-D0F6-E94B-96BF-332F436FCAF8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F294F-09E0-1E45-B6E3-A40872EF0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59259-A98B-6548-B91A-BB80F44DF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88DD9-3638-FD4A-9FFD-E61437CC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figure/Basketball-hoop-inner-diameter-045-m-hoop-piping-diameter-002-m-and-distance-015_fig3_27424801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CE75-1610-4140-9101-EA932EF6BF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2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EB575-DF33-6C40-AA37-0903C39940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PHY495: Hoop Never Misses</a:t>
            </a:r>
          </a:p>
        </p:txBody>
      </p:sp>
    </p:spTree>
    <p:extLst>
      <p:ext uri="{BB962C8B-B14F-4D97-AF65-F5344CB8AC3E}">
        <p14:creationId xmlns:p14="http://schemas.microsoft.com/office/powerpoint/2010/main" val="402604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F2436-6DAE-FF45-82FA-E6418A53B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I’ve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0391F-BC65-B54B-A458-7C7D2F192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Introduced backboard for 2D plots (wrote code for 3D but couldn’t test it because of issue importing 3d plotting), added a try-except condition for if the ball does/doesn’t hit the backboard</a:t>
            </a:r>
          </a:p>
          <a:p>
            <a:r>
              <a:rPr lang="en-US" dirty="0"/>
              <a:t>Tried to look for energy lost with plywood (couldn’t find it)</a:t>
            </a:r>
          </a:p>
          <a:p>
            <a:r>
              <a:rPr lang="en-US" dirty="0"/>
              <a:t>Extended plot and differential equations to 3D (z is vertically up, y is distance to hoop, x is position on width of hoop)</a:t>
            </a:r>
          </a:p>
          <a:p>
            <a:r>
              <a:rPr lang="en-US" dirty="0"/>
              <a:t>Added a function in both 2d-shot.py and 3d-shot.py to check whether the basketball made it in the basket (only assumes bounce off the backboard – no bouncing off the rim later)</a:t>
            </a:r>
          </a:p>
        </p:txBody>
      </p:sp>
    </p:spTree>
    <p:extLst>
      <p:ext uri="{BB962C8B-B14F-4D97-AF65-F5344CB8AC3E}">
        <p14:creationId xmlns:p14="http://schemas.microsoft.com/office/powerpoint/2010/main" val="110583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39CC-D10F-CC48-97BA-F7C6A2DC3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Start_height</a:t>
            </a:r>
            <a:r>
              <a:rPr lang="en-US" dirty="0"/>
              <a:t> = 1.8; v0 = 9.8; angle = 80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C798D-223B-2948-91F1-A8040F5CFE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odeint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DD960D8-EFE7-2B44-B81F-AF0C1AED1C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75905" y="2505075"/>
            <a:ext cx="4685553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8080E2-031D-D349-A511-7F69A0579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RK4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E8E670C-962E-A147-8BD2-DE7BCCCB58D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21017" y="2505075"/>
            <a:ext cx="4685553" cy="3684588"/>
          </a:xfrm>
        </p:spPr>
      </p:pic>
    </p:spTree>
    <p:extLst>
      <p:ext uri="{BB962C8B-B14F-4D97-AF65-F5344CB8AC3E}">
        <p14:creationId xmlns:p14="http://schemas.microsoft.com/office/powerpoint/2010/main" val="152750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3648-0392-AA4E-9721-54A4D9145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Start_height</a:t>
            </a:r>
            <a:r>
              <a:rPr lang="en-US" dirty="0"/>
              <a:t> = 1.8; v0 = 9.8; angle = 80; </a:t>
            </a:r>
            <a:r>
              <a:rPr lang="en-US" dirty="0" err="1"/>
              <a:t>distance_backboard</a:t>
            </a:r>
            <a:r>
              <a:rPr lang="en-US" dirty="0"/>
              <a:t> = 2.5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E6121-9E65-3346-9AAA-C97C46AECA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backboard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8C220E-97E7-3942-8EA8-EFF6BBBFEE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53107" y="2505075"/>
            <a:ext cx="4731149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5FB851-4BEA-5349-82D2-DE0D92033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with backboard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889413F-CA12-BF40-BAA8-A3EB78575F8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04290" y="2505075"/>
            <a:ext cx="4719008" cy="3684588"/>
          </a:xfrm>
        </p:spPr>
      </p:pic>
    </p:spTree>
    <p:extLst>
      <p:ext uri="{BB962C8B-B14F-4D97-AF65-F5344CB8AC3E}">
        <p14:creationId xmlns:p14="http://schemas.microsoft.com/office/powerpoint/2010/main" val="4291108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E6B8-E1DE-E14D-BADA-EC91B82AC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Worked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51ECD-E634-F54B-B1E5-A4FBA40A4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6775" cy="47466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In_basket</a:t>
            </a:r>
            <a:r>
              <a:rPr lang="en-US" dirty="0"/>
              <a:t> function worked: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8E71E8-33BA-3C45-931D-3979A3311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354" y="2571750"/>
            <a:ext cx="3843996" cy="30622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D03AAC-E2E1-5A4B-B3CF-FCAD8D9E00CF}"/>
              </a:ext>
            </a:extLst>
          </p:cNvPr>
          <p:cNvSpPr txBox="1"/>
          <p:nvPr/>
        </p:nvSpPr>
        <p:spPr>
          <a:xfrm>
            <a:off x="8100353" y="5846544"/>
            <a:ext cx="384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Start_height</a:t>
            </a:r>
            <a:r>
              <a:rPr lang="en-US" dirty="0"/>
              <a:t> = 1.8; v0 = 10; angle = 80; </a:t>
            </a:r>
            <a:r>
              <a:rPr lang="en-US" dirty="0" err="1"/>
              <a:t>distance_backboard</a:t>
            </a:r>
            <a:r>
              <a:rPr lang="en-US" dirty="0"/>
              <a:t> = 2.5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300CB6-AF3C-6841-9775-3E3CA08B2641}"/>
              </a:ext>
            </a:extLst>
          </p:cNvPr>
          <p:cNvSpPr txBox="1"/>
          <p:nvPr/>
        </p:nvSpPr>
        <p:spPr>
          <a:xfrm>
            <a:off x="8032480" y="952024"/>
            <a:ext cx="34343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*even though it goes through the “hoop”, it goes through so close to the edge that only the </a:t>
            </a:r>
            <a:r>
              <a:rPr lang="en-US" dirty="0" err="1"/>
              <a:t>centre</a:t>
            </a:r>
            <a:r>
              <a:rPr lang="en-US" dirty="0"/>
              <a:t> of the ball would go through the hoop, not the whole diameter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ADDD55-4830-7642-869F-C183F295E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2571750"/>
            <a:ext cx="3847675" cy="30622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E80989-0C51-384F-B849-FC2EF851CA24}"/>
              </a:ext>
            </a:extLst>
          </p:cNvPr>
          <p:cNvSpPr txBox="1"/>
          <p:nvPr/>
        </p:nvSpPr>
        <p:spPr>
          <a:xfrm>
            <a:off x="249488" y="5846543"/>
            <a:ext cx="384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Start_height</a:t>
            </a:r>
            <a:r>
              <a:rPr lang="en-US" dirty="0"/>
              <a:t> = 1.8; v0 = 9.8; angle = 80; </a:t>
            </a:r>
            <a:r>
              <a:rPr lang="en-US" dirty="0" err="1"/>
              <a:t>distance_backboard</a:t>
            </a:r>
            <a:r>
              <a:rPr lang="en-US" dirty="0"/>
              <a:t> = 2.5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DE4117-5C64-E140-85DD-30827179B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8390" y="2606804"/>
            <a:ext cx="3878898" cy="30622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0465CC-B60E-0C46-9C42-79B9EC21CA92}"/>
              </a:ext>
            </a:extLst>
          </p:cNvPr>
          <p:cNvSpPr txBox="1"/>
          <p:nvPr/>
        </p:nvSpPr>
        <p:spPr>
          <a:xfrm>
            <a:off x="4256356" y="5846544"/>
            <a:ext cx="384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Start_height</a:t>
            </a:r>
            <a:r>
              <a:rPr lang="en-US" dirty="0"/>
              <a:t> = 1.8; v0 = 9.8; angle = 60; </a:t>
            </a:r>
            <a:r>
              <a:rPr lang="en-US" dirty="0" err="1"/>
              <a:t>distance_backboard</a:t>
            </a:r>
            <a:r>
              <a:rPr lang="en-US" dirty="0"/>
              <a:t> = 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CC52B2-72C1-7542-9AA8-1D16A478A04C}"/>
              </a:ext>
            </a:extLst>
          </p:cNvPr>
          <p:cNvSpPr txBox="1"/>
          <p:nvPr/>
        </p:nvSpPr>
        <p:spPr>
          <a:xfrm>
            <a:off x="497401" y="281201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BC0E2E-56CF-4C40-A694-5FEEEE0F2EDB}"/>
              </a:ext>
            </a:extLst>
          </p:cNvPr>
          <p:cNvSpPr txBox="1"/>
          <p:nvPr/>
        </p:nvSpPr>
        <p:spPr>
          <a:xfrm>
            <a:off x="4409649" y="281201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ACEBB2-A2B3-0047-BD38-949B7D814682}"/>
              </a:ext>
            </a:extLst>
          </p:cNvPr>
          <p:cNvSpPr txBox="1"/>
          <p:nvPr/>
        </p:nvSpPr>
        <p:spPr>
          <a:xfrm>
            <a:off x="8369922" y="2812018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983892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EA8FF-20E1-1149-A618-59FB77403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Didn’t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C0D3E-D181-544B-B7A9-E923B604A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dirty="0"/>
              <a:t>Plotting in 3D – I had an import problem</a:t>
            </a:r>
          </a:p>
          <a:p>
            <a:r>
              <a:rPr lang="en-US" dirty="0"/>
              <a:t>Something must be wrong with my 3D code – trying to run the </a:t>
            </a:r>
            <a:r>
              <a:rPr lang="en-US" dirty="0" err="1"/>
              <a:t>in_basket</a:t>
            </a:r>
            <a:r>
              <a:rPr lang="en-US" dirty="0"/>
              <a:t> function with an x value of 0 and the working values I had before (to imitate a 2D problem) and for the first one it says no backboard and that it doesn’t go in the hoop</a:t>
            </a:r>
          </a:p>
        </p:txBody>
      </p:sp>
    </p:spTree>
    <p:extLst>
      <p:ext uri="{BB962C8B-B14F-4D97-AF65-F5344CB8AC3E}">
        <p14:creationId xmlns:p14="http://schemas.microsoft.com/office/powerpoint/2010/main" val="3887581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6CA2-CAE2-014D-AC26-404C97619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am I Stuck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900D3-ACC0-CF4B-BD4F-23D56CBCD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How should I handle the rim of the hoop? It’s possible for the basketball to hit the rim and not bounce into the basket. If it hits the rim and bounces in, should I assume an elastic collision? I couldn’t find any info on the amount of energy lost when the basketball hits the rim.</a:t>
            </a:r>
          </a:p>
        </p:txBody>
      </p:sp>
      <p:pic>
        <p:nvPicPr>
          <p:cNvPr id="8" name="Picture 7" descr="Birds eye view of basketball hoop">
            <a:extLst>
              <a:ext uri="{FF2B5EF4-FFF2-40B4-BE49-F238E27FC236}">
                <a16:creationId xmlns:a16="http://schemas.microsoft.com/office/drawing/2014/main" id="{1EBC0ED4-0764-064D-9B71-1B723AF84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047" y="845344"/>
            <a:ext cx="540489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62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5A5A8-D1F4-B344-BD86-87DD741C2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226DF-2E4B-D24B-8DB8-4BE37B821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3D code fully working</a:t>
            </a:r>
          </a:p>
          <a:p>
            <a:r>
              <a:rPr lang="en-US" dirty="0"/>
              <a:t>Figure out energy lost for backboard and rim</a:t>
            </a:r>
          </a:p>
          <a:p>
            <a:r>
              <a:rPr lang="en-US" dirty="0"/>
              <a:t>Start thinking about how I’ll run the Monte </a:t>
            </a:r>
            <a:r>
              <a:rPr lang="en-US"/>
              <a:t>Carlo 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64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1237-E82F-FC48-9007-B5579512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F7149-BE39-F745-8982-F5CCE215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HOOP DIMENSIONS - </a:t>
            </a:r>
            <a:r>
              <a:rPr lang="en-US" dirty="0">
                <a:hlinkClick r:id="rId2"/>
              </a:rPr>
              <a:t>https://www.researchgate.net/figure/Basketball-hoop-inner-diameter-045-m-hoop-piping-diameter-002-m-and-distance-015_fig3_274248017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732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437</Words>
  <Application>Microsoft Macintosh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Week 2 Notes</vt:lpstr>
      <vt:lpstr>What I’ve Done</vt:lpstr>
      <vt:lpstr>Start_height = 1.8; v0 = 9.8; angle = 80</vt:lpstr>
      <vt:lpstr>Start_height = 1.8; v0 = 9.8; angle = 80; distance_backboard = 2.5</vt:lpstr>
      <vt:lpstr>What Worked</vt:lpstr>
      <vt:lpstr>What Didn’t Work</vt:lpstr>
      <vt:lpstr>Where am I Stuck</vt:lpstr>
      <vt:lpstr>What Next?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Notes</dc:title>
  <dc:creator>Welch, Caitlin</dc:creator>
  <cp:lastModifiedBy>Welch, Caitlin</cp:lastModifiedBy>
  <cp:revision>20</cp:revision>
  <dcterms:created xsi:type="dcterms:W3CDTF">2020-08-31T12:50:20Z</dcterms:created>
  <dcterms:modified xsi:type="dcterms:W3CDTF">2020-09-01T01:57:59Z</dcterms:modified>
</cp:coreProperties>
</file>