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/>
    <p:restoredTop sz="94684"/>
  </p:normalViewPr>
  <p:slideViewPr>
    <p:cSldViewPr snapToGrid="0" snapToObjects="1">
      <p:cViewPr varScale="1">
        <p:scale>
          <a:sx n="95" d="100"/>
          <a:sy n="95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872-3189-7443-BADF-17570C557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8D5A6-FD83-3F4A-90CA-1ABDB27C2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D1E2-F616-B546-B72D-7E17012C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F67-01BB-5845-A3E1-2BB15E4B6D0E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3B49-784D-4543-8841-4228BE89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1DA2-1870-5248-AFC0-C7A293D8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9816-132C-8C4C-AD29-BE060593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E96F-EA15-1D48-870B-CBEB870A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04A4D-263E-A540-A4AB-A7D00DA39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A4B4-09EC-104D-9F3D-55949157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F67-01BB-5845-A3E1-2BB15E4B6D0E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6DD16-D374-4A44-8012-6707DBF4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2608-27B5-4B4F-B7FD-198252DF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9816-132C-8C4C-AD29-BE060593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A0884-8F2E-DD4D-91BB-40C145174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8C40C-BA6F-FC4E-B3C8-564A69C22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24FA-854F-3F4F-A99D-855B2369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F67-01BB-5845-A3E1-2BB15E4B6D0E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F80D-8788-D141-9A2D-5837A518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8B33-4824-1340-880E-0A4E7172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9816-132C-8C4C-AD29-BE060593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3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25CF-5723-EA47-B031-37D5C37A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2A8F-5C26-EE46-A13B-1695056BB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7241-C4F5-A244-AEA0-9419A306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F67-01BB-5845-A3E1-2BB15E4B6D0E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EC79B-A560-8D47-8C90-C11F92FB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B2DF1-E6D5-374D-BCB6-5A52F4A9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9816-132C-8C4C-AD29-BE060593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5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93A8-6A54-254C-B9C4-13E902D0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CE6E-892A-0944-9B27-A7F573F4B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2453-9B57-784D-A044-5E51A89A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F67-01BB-5845-A3E1-2BB15E4B6D0E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9327C-7FA0-6D42-92D8-CCD5D4EF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239C-E96E-6049-8C59-D7DF667F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9816-132C-8C4C-AD29-BE060593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4B12-41B6-6946-951E-4C317077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3863-0C82-7B44-B4EE-20A9B2E78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53FA9-1511-CF4A-AA88-AAB09A992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15BBF-026B-3047-A01E-F6F56F7E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F67-01BB-5845-A3E1-2BB15E4B6D0E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C2506-D43A-E846-A9E1-77B1062C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1A4FA-3E47-F747-ADE8-004C4740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9816-132C-8C4C-AD29-BE060593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0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7D3E-3286-9E4D-B291-2A06F294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09072-C424-4C46-89E7-5F71E6AD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9E3F0-88DA-664A-B5D8-51A7F0A0A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4255D-2990-0448-AE7E-BB14B5361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B63D1-7003-3B44-81D5-07A8C252F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F4DF4-C007-E046-B477-E59A119C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F67-01BB-5845-A3E1-2BB15E4B6D0E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A9FCB-4E9E-E640-BA09-0267F0CD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86658-1BF6-8145-9D7A-CBA6BE9E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9816-132C-8C4C-AD29-BE060593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7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D9D2-EACB-C84B-9198-1BB98283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2262E-FC67-2742-B992-1754A30F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F67-01BB-5845-A3E1-2BB15E4B6D0E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A7C16-85C2-7C42-9834-EEF073D0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9F89-DE42-1C46-A214-F15D40A7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9816-132C-8C4C-AD29-BE060593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9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94B74-CAE6-8A48-A257-7808056C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F67-01BB-5845-A3E1-2BB15E4B6D0E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D05E2-F927-0E4A-A0B6-BF72DDE9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C4EE5-3F95-E749-94E4-7D5B66E3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9816-132C-8C4C-AD29-BE060593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0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DE4E-3E0A-A74C-933A-425961A6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7BE0-A5E4-4142-B81A-DAF5CB8D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478-1C37-C042-8A62-AEFC8F57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8D24-C71A-A14F-AA56-36C44A1A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F67-01BB-5845-A3E1-2BB15E4B6D0E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80B80-18DE-224F-AED3-6634C013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7536A-C6D6-8540-9636-7ECBD2ED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9816-132C-8C4C-AD29-BE060593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4FDB-3B7C-1D4D-A26C-0F45291E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8295D-2871-7845-B712-4E6270C4A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C4ABF-FD86-7144-833B-75027DDE9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72B2A-C225-2E42-A61F-974D9163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F67-01BB-5845-A3E1-2BB15E4B6D0E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1B506-A63E-A147-A167-6D687C57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9DC1D-D04E-DA41-917F-48749B46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9816-132C-8C4C-AD29-BE060593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62F98-C224-C340-8A68-9ACAD6E7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8474-6537-6A40-8E21-A8F500630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9FF82-54A2-3D4C-A8BC-6D249DFA1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8F67-01BB-5845-A3E1-2BB15E4B6D0E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F3F2-1B35-6942-B2A6-17F4B8442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7500B-6981-3247-ACAE-47BBCD638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9816-132C-8C4C-AD29-BE060593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0784-D76A-8B49-958F-79A336745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9B2D1-5B70-2A47-ACCC-3285E6890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365923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2A71-6A9B-E544-9D0D-BCD2E01D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BAC0-110A-724B-8F32-1671ADE92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SLURM to run </a:t>
            </a:r>
            <a:r>
              <a:rPr lang="en-US" dirty="0" err="1"/>
              <a:t>monte_carlo.py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7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BFA-DAF8-F249-BC42-7751D7A0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5F97-5296-9C4A-AA58-CB2F3D77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667E-0488-3849-AC66-A936C2F8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72DF-9F4F-F04D-B37E-7B834B40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3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12B0-D8D5-8E47-B9A2-A14A76D7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6ABB-78B1-0140-8372-C3FC4E22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0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876-573B-E14E-B620-9F5004C3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DA243-33A7-804E-858D-262E32C4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6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7 Notes</vt:lpstr>
      <vt:lpstr>What I’ve Done</vt:lpstr>
      <vt:lpstr>What Worked</vt:lpstr>
      <vt:lpstr>What Didn’t Work</vt:lpstr>
      <vt:lpstr>Where am I Stuck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Welch, Caitlin</dc:creator>
  <cp:lastModifiedBy>Welch, Caitlin</cp:lastModifiedBy>
  <cp:revision>3</cp:revision>
  <dcterms:created xsi:type="dcterms:W3CDTF">2020-10-08T01:36:44Z</dcterms:created>
  <dcterms:modified xsi:type="dcterms:W3CDTF">2020-10-08T01:42:17Z</dcterms:modified>
</cp:coreProperties>
</file>