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755"/>
  </p:normalViewPr>
  <p:slideViewPr>
    <p:cSldViewPr snapToGrid="0" snapToObjects="1">
      <p:cViewPr varScale="1">
        <p:scale>
          <a:sx n="110" d="100"/>
          <a:sy n="110" d="100"/>
        </p:scale>
        <p:origin x="6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1464C-3114-4049-B476-011E2A150F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42D7DC-14A9-6A42-93E0-D5C8248B6A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7C6B8D-AD21-634C-9702-FC3B52D6B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D13FC-1806-F74C-BFA2-1D9A4F5C03AA}" type="datetimeFigureOut">
              <a:rPr lang="en-US" smtClean="0"/>
              <a:t>9/6/20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E37B93-F235-1648-B11D-C957CCF41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4A5224-74DA-0E41-BAA4-869BEC27C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A44F0-5BAA-6C49-955A-2F6D36AFB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98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F9D00-F63F-774A-8FE1-E03BF7E7E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E814ED-F152-3847-9ED1-E4F6DA6115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0D76E4-DBCB-8D41-B995-2821EE7EC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D13FC-1806-F74C-BFA2-1D9A4F5C03AA}" type="datetimeFigureOut">
              <a:rPr lang="en-US" smtClean="0"/>
              <a:t>9/6/20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94FE66-42AD-5D48-B250-A51D35CC0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FB18CE-8566-F148-A089-FCE1F0A90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A44F0-5BAA-6C49-955A-2F6D36AFB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940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032150-B94F-1448-ABA4-5EBE802DE3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366676-975F-C84E-98E0-249978FAB8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510C08-52DD-764D-81E1-B85244689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D13FC-1806-F74C-BFA2-1D9A4F5C03AA}" type="datetimeFigureOut">
              <a:rPr lang="en-US" smtClean="0"/>
              <a:t>9/6/20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404B09-9B6C-DC4A-A895-5B2734267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447942-4E98-2949-A465-A9DDA8433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A44F0-5BAA-6C49-955A-2F6D36AFB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350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676A8-EA4A-6B41-94F2-7D7FAD30B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00AC4-3FB8-DF43-B8B1-3678520C87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81CD02-FAC1-544C-B7E8-EB0536A65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D13FC-1806-F74C-BFA2-1D9A4F5C03AA}" type="datetimeFigureOut">
              <a:rPr lang="en-US" smtClean="0"/>
              <a:t>9/6/20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10289-033B-5E42-B1CD-6A3B75C35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4D69DF-CC3E-854B-BCB8-46EA4BE6B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A44F0-5BAA-6C49-955A-2F6D36AFB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418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04FE3-F9B0-BA43-B835-7F3F84CDF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9E74BA-A442-194A-984D-628E0D7A36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330586-ED79-174A-B246-AF2A92F54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D13FC-1806-F74C-BFA2-1D9A4F5C03AA}" type="datetimeFigureOut">
              <a:rPr lang="en-US" smtClean="0"/>
              <a:t>9/6/20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9D9A19-B851-9C49-90DD-F16145D73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09F7F9-C9D8-5B48-954F-172239399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A44F0-5BAA-6C49-955A-2F6D36AFB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911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18667-77F9-664F-A79A-C96FA6853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046D1-C661-AB4C-9BA1-B90267C05B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751E98-66D5-504E-B7E5-75928D627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355EB7-050C-874B-A7E6-A6DD62623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D13FC-1806-F74C-BFA2-1D9A4F5C03AA}" type="datetimeFigureOut">
              <a:rPr lang="en-US" smtClean="0"/>
              <a:t>9/6/20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A83806-5C0B-024A-8B3D-F4286AFD4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C5D2B0-1639-3F42-A941-7D7636344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A44F0-5BAA-6C49-955A-2F6D36AFB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359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2B398-BDF5-0C44-86E3-137719145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D3B647-85ED-0E40-90E5-DCA7F527C7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D0738A-D3C3-824D-8532-BFC73F70CB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56EA94-4CC7-2640-A400-310C9882D8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8D2C8A-0DAD-CD42-87E6-E153E4F143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FD219B-A157-9045-BE93-81B29BF42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D13FC-1806-F74C-BFA2-1D9A4F5C03AA}" type="datetimeFigureOut">
              <a:rPr lang="en-US" smtClean="0"/>
              <a:t>9/6/20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3E0974-B17D-2C48-846F-05F880C5E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46D98E-01E1-6C46-B390-60FE54F2D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A44F0-5BAA-6C49-955A-2F6D36AFB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33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904F7-AE6C-1949-8A92-85BE22431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B327AE-9F2C-A04C-A945-E7D4FD3C2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D13FC-1806-F74C-BFA2-1D9A4F5C03AA}" type="datetimeFigureOut">
              <a:rPr lang="en-US" smtClean="0"/>
              <a:t>9/6/20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34AB72-A992-D942-9D30-A259F1971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0A0334-878A-4E4C-A943-F6852B7FE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A44F0-5BAA-6C49-955A-2F6D36AFB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271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21761A-53BF-8643-AA1F-977CAF011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D13FC-1806-F74C-BFA2-1D9A4F5C03AA}" type="datetimeFigureOut">
              <a:rPr lang="en-US" smtClean="0"/>
              <a:t>9/6/20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5E3BFF-BB9E-FC4D-A4C2-99558E93F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8903E7-324E-FD40-9000-2C2336613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A44F0-5BAA-6C49-955A-2F6D36AFB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504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B069B-B479-834E-8E61-80EF9A91F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5A899A-B87E-C14F-AEF7-23805956E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C66AC8-2D71-3B4A-980F-73579C3BB9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299257-3555-E24B-934D-7C2C2C5DF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D13FC-1806-F74C-BFA2-1D9A4F5C03AA}" type="datetimeFigureOut">
              <a:rPr lang="en-US" smtClean="0"/>
              <a:t>9/6/20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15DF31-0E52-DC4A-98CA-53747D1ED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27B720-1122-1D43-85CB-CF17BACED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A44F0-5BAA-6C49-955A-2F6D36AFB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563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92F62-3768-624D-A52D-DB63A00CF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AE6B97-4AF7-A245-9150-4C308D035B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847214-CA3E-924B-8FF6-38EF53C8AB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5A4B21-5563-1A45-AADF-AAF32A08C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D13FC-1806-F74C-BFA2-1D9A4F5C03AA}" type="datetimeFigureOut">
              <a:rPr lang="en-US" smtClean="0"/>
              <a:t>9/6/20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F82FE5-F70F-FF4B-974D-27A8FC40B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7AB3D1-410F-A44F-A61A-D0B98FF56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A44F0-5BAA-6C49-955A-2F6D36AFB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891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026F8B-5100-8B44-90E7-4BF9D5DA8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EBB8E5-1E33-E649-9527-16AB494FEF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F559B0-9615-1348-A92C-FADE4EF986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ED13FC-1806-F74C-BFA2-1D9A4F5C03AA}" type="datetimeFigureOut">
              <a:rPr lang="en-US" smtClean="0"/>
              <a:t>9/6/20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1B52F2-9A63-814F-8D18-F20A58AC87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9EA9F4-F86A-0149-A9F9-470F8782DC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5A44F0-5BAA-6C49-955A-2F6D36AFB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165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secretsofshooting.com/physics-based-basketball-shooting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5FCEC-4C9F-1149-B091-0AB30FB8FC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 3 Notes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A887FF-5F73-BC47-AB02-7E1389C282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PHY495: Hoop Never Misses</a:t>
            </a:r>
          </a:p>
        </p:txBody>
      </p:sp>
    </p:spTree>
    <p:extLst>
      <p:ext uri="{BB962C8B-B14F-4D97-AF65-F5344CB8AC3E}">
        <p14:creationId xmlns:p14="http://schemas.microsoft.com/office/powerpoint/2010/main" val="1565349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7A504-D417-DD44-9400-DE3359F71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I’ve Done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A144D6-5501-BC40-A667-3035DCC91A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302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1AD20-50DE-6347-A67B-38CE7CBDA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Worked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E30C38-918B-0041-9C9F-E9B553C369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672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03FCA-3BDD-9F48-8E13-C47CCE0FE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Didn’t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B2DED-56C1-4346-AC60-5F642EC6F0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100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92A72-8304-B145-8885-9C3676792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am I Stuck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930D57-382F-6743-A45A-EAC89A03FB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224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EE71B-6D1D-EA4B-BA31-8CD480CD6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Next?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E745A8-BBBB-CC4E-B9A0-21DAE1150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327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73854-1A28-B540-A44E-66E50E4C5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7A26D-7203-9B4C-B22C-A25778ADF9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SPEED OF SHOT - </a:t>
            </a:r>
            <a:r>
              <a:rPr lang="en-US" dirty="0">
                <a:hlinkClick r:id="rId2"/>
              </a:rPr>
              <a:t>https://secretsofshooting.com</a:t>
            </a:r>
            <a:r>
              <a:rPr lang="en-US">
                <a:hlinkClick r:id="rId2"/>
              </a:rPr>
              <a:t>/physics-based-basketball-shooting/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616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36</Words>
  <Application>Microsoft Macintosh PowerPoint</Application>
  <PresentationFormat>Widescreen</PresentationFormat>
  <Paragraphs>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Week 3 Notes</vt:lpstr>
      <vt:lpstr>What I’ve Done</vt:lpstr>
      <vt:lpstr>What Worked</vt:lpstr>
      <vt:lpstr>What Didn’t Work</vt:lpstr>
      <vt:lpstr>Where am I Stuck</vt:lpstr>
      <vt:lpstr>What Next?</vt:lpstr>
      <vt:lpstr>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3 Notes</dc:title>
  <dc:creator>Welch, Caitlin</dc:creator>
  <cp:lastModifiedBy>Welch, Caitlin</cp:lastModifiedBy>
  <cp:revision>3</cp:revision>
  <dcterms:created xsi:type="dcterms:W3CDTF">2020-09-04T18:45:37Z</dcterms:created>
  <dcterms:modified xsi:type="dcterms:W3CDTF">2020-09-06T20:16:21Z</dcterms:modified>
</cp:coreProperties>
</file>